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lang="ru-RU"/>
    </a:defPPr>
    <a:lvl1pPr marL="0" algn="l" defTabSz="924210">
      <a:defRPr sz="1800">
        <a:solidFill>
          <a:schemeClr val="tx1"/>
        </a:solidFill>
        <a:latin typeface="+mn-lt"/>
        <a:ea typeface="+mn-ea"/>
        <a:cs typeface="+mn-cs"/>
      </a:defRPr>
    </a:lvl1pPr>
    <a:lvl2pPr marL="462105" algn="l" defTabSz="924210">
      <a:defRPr sz="1800">
        <a:solidFill>
          <a:schemeClr val="tx1"/>
        </a:solidFill>
        <a:latin typeface="+mn-lt"/>
        <a:ea typeface="+mn-ea"/>
        <a:cs typeface="+mn-cs"/>
      </a:defRPr>
    </a:lvl2pPr>
    <a:lvl3pPr marL="924210" algn="l" defTabSz="924210">
      <a:defRPr sz="1800">
        <a:solidFill>
          <a:schemeClr val="tx1"/>
        </a:solidFill>
        <a:latin typeface="+mn-lt"/>
        <a:ea typeface="+mn-ea"/>
        <a:cs typeface="+mn-cs"/>
      </a:defRPr>
    </a:lvl3pPr>
    <a:lvl4pPr marL="1386315" algn="l" defTabSz="924210">
      <a:defRPr sz="1800">
        <a:solidFill>
          <a:schemeClr val="tx1"/>
        </a:solidFill>
        <a:latin typeface="+mn-lt"/>
        <a:ea typeface="+mn-ea"/>
        <a:cs typeface="+mn-cs"/>
      </a:defRPr>
    </a:lvl4pPr>
    <a:lvl5pPr marL="1848418" algn="l" defTabSz="924210">
      <a:defRPr sz="1800">
        <a:solidFill>
          <a:schemeClr val="tx1"/>
        </a:solidFill>
        <a:latin typeface="+mn-lt"/>
        <a:ea typeface="+mn-ea"/>
        <a:cs typeface="+mn-cs"/>
      </a:defRPr>
    </a:lvl5pPr>
    <a:lvl6pPr marL="2310526" algn="l" defTabSz="924210">
      <a:defRPr sz="1800">
        <a:solidFill>
          <a:schemeClr val="tx1"/>
        </a:solidFill>
        <a:latin typeface="+mn-lt"/>
        <a:ea typeface="+mn-ea"/>
        <a:cs typeface="+mn-cs"/>
      </a:defRPr>
    </a:lvl6pPr>
    <a:lvl7pPr marL="2772628" algn="l" defTabSz="924210">
      <a:defRPr sz="1800">
        <a:solidFill>
          <a:schemeClr val="tx1"/>
        </a:solidFill>
        <a:latin typeface="+mn-lt"/>
        <a:ea typeface="+mn-ea"/>
        <a:cs typeface="+mn-cs"/>
      </a:defRPr>
    </a:lvl7pPr>
    <a:lvl8pPr marL="3234733" algn="l" defTabSz="924210">
      <a:defRPr sz="1800">
        <a:solidFill>
          <a:schemeClr val="tx1"/>
        </a:solidFill>
        <a:latin typeface="+mn-lt"/>
        <a:ea typeface="+mn-ea"/>
        <a:cs typeface="+mn-cs"/>
      </a:defRPr>
    </a:lvl8pPr>
    <a:lvl9pPr marL="3696839" algn="l" defTabSz="92421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014" y="-756"/>
      </p:cViewPr>
      <p:guideLst>
        <p:guide orient="horz" pos="1129"/>
        <p:guide orient="horz" pos="2095"/>
        <p:guide pos="232"/>
        <p:guide pos="11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45C735-9465-446E-A291-AE85B1E28EDC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57BBA8C-D4A7-4E94-8704-9085AA7B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45C735-9465-446E-A291-AE85B1E28EDC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57BBA8C-D4A7-4E94-8704-9085AA7B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07757" y="527403"/>
            <a:ext cx="1478756" cy="8394877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71488" y="527403"/>
            <a:ext cx="4350544" cy="8394877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45C735-9465-446E-A291-AE85B1E28EDC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57BBA8C-D4A7-4E94-8704-9085AA7B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45C735-9465-446E-A291-AE85B1E28EDC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57BBA8C-D4A7-4E94-8704-9085AA7B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45C735-9465-446E-A291-AE85B1E28EDC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57BBA8C-D4A7-4E94-8704-9085AA7B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71488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71863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45C735-9465-446E-A291-AE85B1E28EDC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57BBA8C-D4A7-4E94-8704-9085AA7B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72381" y="527405"/>
            <a:ext cx="5915025" cy="191470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72381" y="3618442"/>
            <a:ext cx="2901255" cy="532218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71863" y="3618442"/>
            <a:ext cx="2915543" cy="532218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45C735-9465-446E-A291-AE85B1E28EDC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57BBA8C-D4A7-4E94-8704-9085AA7B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45C735-9465-446E-A291-AE85B1E28EDC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57BBA8C-D4A7-4E94-8704-9085AA7B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45C735-9465-446E-A291-AE85B1E28EDC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57BBA8C-D4A7-4E94-8704-9085AA7B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45C735-9465-446E-A291-AE85B1E28EDC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57BBA8C-D4A7-4E94-8704-9085AA7B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E45C735-9465-446E-A291-AE85B1E28EDC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57BBA8C-D4A7-4E94-8704-9085AA7B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45C735-9465-446E-A291-AE85B1E28EDC}" type="datetimeFigureOut">
              <a:rPr lang="ru-RU"/>
              <a:pPr>
                <a:defRPr/>
              </a:pPr>
              <a:t>05.06.2024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7BBA8C-D4A7-4E94-8704-9085AA7BA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 bwMode="auto">
          <a:xfrm>
            <a:off x="2021366" y="1265096"/>
            <a:ext cx="4836634" cy="2311828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2" y="8497588"/>
            <a:ext cx="6853376" cy="1304380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1745763" y="1459977"/>
            <a:ext cx="5112237" cy="2311828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200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240296" y="193964"/>
            <a:ext cx="1337975" cy="100348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 bwMode="auto">
          <a:xfrm>
            <a:off x="921258" y="4479402"/>
            <a:ext cx="4258843" cy="3547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28"/>
              </a:spcBef>
              <a:defRPr/>
            </a:pPr>
            <a:r>
              <a:rPr lang="ru-RU" sz="1300" dirty="0">
                <a:latin typeface="Arial Black"/>
                <a:cs typeface="Arial"/>
              </a:rPr>
              <a:t>оценить условия оказания услуг:</a:t>
            </a:r>
            <a:endParaRPr dirty="0"/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/>
              <a:buChar char="ü"/>
              <a:defRPr/>
            </a:pPr>
            <a:r>
              <a:rPr lang="ru-RU" sz="1300" dirty="0">
                <a:latin typeface="Arial"/>
                <a:cs typeface="Arial"/>
              </a:rPr>
              <a:t>Комфорт и чистота помещений</a:t>
            </a:r>
            <a:endParaRPr dirty="0"/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/>
              <a:buChar char="ü"/>
              <a:defRPr/>
            </a:pPr>
            <a:r>
              <a:rPr lang="ru-RU" sz="1300" dirty="0">
                <a:latin typeface="Arial"/>
                <a:cs typeface="Arial"/>
              </a:rPr>
              <a:t>Доброжелательность и вежливость персонала</a:t>
            </a:r>
            <a:endParaRPr dirty="0"/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/>
              <a:buChar char="ü"/>
              <a:defRPr/>
            </a:pPr>
            <a:r>
              <a:rPr lang="ru-RU" sz="1300" dirty="0">
                <a:latin typeface="Arial"/>
                <a:cs typeface="Arial"/>
              </a:rPr>
              <a:t>Легкость получения информации</a:t>
            </a:r>
            <a:br>
              <a:rPr lang="ru-RU" sz="1300" dirty="0">
                <a:latin typeface="Arial"/>
                <a:cs typeface="Arial"/>
              </a:rPr>
            </a:br>
            <a:r>
              <a:rPr lang="ru-RU" sz="1300" dirty="0">
                <a:latin typeface="Arial"/>
                <a:cs typeface="Arial"/>
              </a:rPr>
              <a:t>о работе организации и ее точность</a:t>
            </a:r>
            <a:endParaRPr dirty="0"/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/>
              <a:buChar char="ü"/>
              <a:defRPr/>
            </a:pPr>
            <a:r>
              <a:rPr lang="ru-RU" sz="1300" dirty="0">
                <a:latin typeface="Arial"/>
                <a:cs typeface="Arial"/>
              </a:rPr>
              <a:t>Удобство записи для получения</a:t>
            </a:r>
            <a:br>
              <a:rPr lang="ru-RU" sz="1300" dirty="0">
                <a:latin typeface="Arial"/>
                <a:cs typeface="Arial"/>
              </a:rPr>
            </a:br>
            <a:r>
              <a:rPr lang="ru-RU" sz="1300" dirty="0">
                <a:latin typeface="Arial"/>
                <a:cs typeface="Arial"/>
              </a:rPr>
              <a:t>услуги и своевременность</a:t>
            </a:r>
            <a:br>
              <a:rPr lang="ru-RU" sz="1300" dirty="0">
                <a:latin typeface="Arial"/>
                <a:cs typeface="Arial"/>
              </a:rPr>
            </a:br>
            <a:r>
              <a:rPr lang="ru-RU" sz="1300" dirty="0">
                <a:latin typeface="Arial"/>
                <a:cs typeface="Arial"/>
              </a:rPr>
              <a:t>ее оказания</a:t>
            </a:r>
            <a:endParaRPr dirty="0"/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/>
              <a:buChar char="ü"/>
              <a:defRPr/>
            </a:pPr>
            <a:r>
              <a:rPr lang="ru-RU" sz="1300" dirty="0">
                <a:latin typeface="Arial"/>
                <a:cs typeface="Arial"/>
              </a:rPr>
              <a:t>Доступность для граждан</a:t>
            </a:r>
            <a:br>
              <a:rPr lang="ru-RU" sz="1300" dirty="0">
                <a:latin typeface="Arial"/>
                <a:cs typeface="Arial"/>
              </a:rPr>
            </a:br>
            <a:r>
              <a:rPr lang="ru-RU" sz="1300" dirty="0">
                <a:latin typeface="Arial"/>
                <a:cs typeface="Arial"/>
              </a:rPr>
              <a:t>с инвалидностью</a:t>
            </a:r>
            <a:endParaRPr dirty="0"/>
          </a:p>
          <a:p>
            <a:pPr>
              <a:spcBef>
                <a:spcPts val="1714"/>
              </a:spcBef>
              <a:defRPr/>
            </a:pPr>
            <a:r>
              <a:rPr lang="ru-RU" sz="1300" dirty="0">
                <a:latin typeface="Arial Black"/>
                <a:cs typeface="Arial"/>
              </a:rPr>
              <a:t>оставить свое обращение</a:t>
            </a:r>
            <a:endParaRPr dirty="0"/>
          </a:p>
          <a:p>
            <a:pPr>
              <a:spcBef>
                <a:spcPts val="1714"/>
              </a:spcBef>
              <a:defRPr/>
            </a:pPr>
            <a:r>
              <a:rPr lang="ru-RU" sz="1300" dirty="0">
                <a:latin typeface="Arial Black"/>
                <a:cs typeface="Arial"/>
              </a:rPr>
              <a:t>ознакомиться </a:t>
            </a:r>
            <a:br>
              <a:rPr lang="ru-RU" sz="1300" dirty="0">
                <a:latin typeface="Arial Black"/>
                <a:cs typeface="Arial"/>
              </a:rPr>
            </a:br>
            <a:r>
              <a:rPr lang="ru-RU" sz="1300" dirty="0">
                <a:latin typeface="Arial Black"/>
                <a:cs typeface="Arial"/>
              </a:rPr>
              <a:t>с рейтингом организации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607949" y="1690814"/>
            <a:ext cx="4245429" cy="1059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3150">
                <a:solidFill>
                  <a:schemeClr val="bg1"/>
                </a:solidFill>
                <a:latin typeface="Arial Black"/>
                <a:cs typeface="Arial"/>
              </a:rPr>
              <a:t>ОЦЕНИТЕ</a:t>
            </a:r>
            <a:br>
              <a:rPr lang="ru-RU" sz="3150">
                <a:solidFill>
                  <a:schemeClr val="bg1"/>
                </a:solidFill>
                <a:latin typeface="Arial Black"/>
                <a:cs typeface="Arial"/>
              </a:rPr>
            </a:br>
            <a:r>
              <a:rPr lang="ru-RU" sz="3150">
                <a:solidFill>
                  <a:schemeClr val="bg1"/>
                </a:solidFill>
                <a:latin typeface="Arial Black"/>
                <a:cs typeface="Arial"/>
              </a:rPr>
              <a:t>НАШУ РАБОТУ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921258" y="8858297"/>
            <a:ext cx="5748871" cy="531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50">
                <a:solidFill>
                  <a:srgbClr val="0E77BB"/>
                </a:solidFill>
                <a:latin typeface="Arial Black"/>
                <a:cs typeface="Arial"/>
              </a:rPr>
              <a:t>Ваша оценка поможет нам стать лучше и убедиться, что все хорошо!</a:t>
            </a:r>
            <a:endParaRPr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641736" y="2846332"/>
            <a:ext cx="4028393" cy="751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50" dirty="0">
                <a:solidFill>
                  <a:schemeClr val="bg1"/>
                </a:solidFill>
                <a:latin typeface="Arial"/>
                <a:cs typeface="Arial"/>
              </a:rPr>
              <a:t>Чтобы оценить условия предоставления услуг наведите камеру Вашего телефона</a:t>
            </a:r>
            <a:br>
              <a:rPr lang="ru-RU" sz="145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ru-RU" sz="1450" dirty="0">
                <a:solidFill>
                  <a:schemeClr val="bg1"/>
                </a:solidFill>
                <a:latin typeface="Arial"/>
                <a:cs typeface="Arial"/>
              </a:rPr>
              <a:t>и сканируйте QR-код</a:t>
            </a:r>
            <a:endParaRPr dirty="0"/>
          </a:p>
        </p:txBody>
      </p:sp>
      <p:sp>
        <p:nvSpPr>
          <p:cNvPr id="6" name="Овал 5"/>
          <p:cNvSpPr/>
          <p:nvPr/>
        </p:nvSpPr>
        <p:spPr bwMode="auto">
          <a:xfrm>
            <a:off x="0" y="1383623"/>
            <a:ext cx="2391745" cy="25331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15" name="Овал 14"/>
          <p:cNvSpPr/>
          <p:nvPr/>
        </p:nvSpPr>
        <p:spPr bwMode="auto">
          <a:xfrm>
            <a:off x="354942" y="7560790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200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biLevel thresh="25000"/>
          </a:blip>
          <a:stretch/>
        </p:blipFill>
        <p:spPr bwMode="auto">
          <a:xfrm>
            <a:off x="480177" y="7695562"/>
            <a:ext cx="204488" cy="16806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378164" y="8910718"/>
            <a:ext cx="422254" cy="37826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 bwMode="auto">
          <a:xfrm>
            <a:off x="921257" y="4083900"/>
            <a:ext cx="3598828" cy="40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28"/>
              </a:spcBef>
              <a:defRPr/>
            </a:pPr>
            <a:r>
              <a:rPr lang="ru-RU" sz="2000">
                <a:solidFill>
                  <a:srgbClr val="0E77BB"/>
                </a:solidFill>
                <a:latin typeface="Arial Black"/>
                <a:cs typeface="Arial"/>
              </a:rPr>
              <a:t>ВЫ МОЖЕТЕ:</a:t>
            </a:r>
            <a:endParaRPr/>
          </a:p>
        </p:txBody>
      </p:sp>
      <p:sp>
        <p:nvSpPr>
          <p:cNvPr id="26" name="Овал 25"/>
          <p:cNvSpPr/>
          <p:nvPr/>
        </p:nvSpPr>
        <p:spPr bwMode="auto">
          <a:xfrm>
            <a:off x="354942" y="4431751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27" name="Овал 26"/>
          <p:cNvSpPr/>
          <p:nvPr/>
        </p:nvSpPr>
        <p:spPr bwMode="auto">
          <a:xfrm>
            <a:off x="354942" y="7034425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200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biLevel thresh="25000"/>
          </a:blip>
          <a:stretch/>
        </p:blipFill>
        <p:spPr bwMode="auto">
          <a:xfrm>
            <a:off x="476586" y="4556539"/>
            <a:ext cx="189145" cy="16944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biLevel thresh="25000"/>
          </a:blip>
          <a:stretch/>
        </p:blipFill>
        <p:spPr bwMode="auto">
          <a:xfrm>
            <a:off x="467884" y="7158013"/>
            <a:ext cx="206549" cy="185259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2595424" y="2784311"/>
            <a:ext cx="39923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/>
          <a:stretch/>
        </p:blipFill>
        <p:spPr bwMode="auto">
          <a:xfrm>
            <a:off x="3543132" y="5789680"/>
            <a:ext cx="3126997" cy="2888263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 bwMode="auto">
          <a:xfrm>
            <a:off x="475146" y="1860321"/>
            <a:ext cx="1503585" cy="149909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150">
              <a:solidFill>
                <a:schemeClr val="tx1"/>
              </a:solidFill>
            </a:endParaRPr>
          </a:p>
        </p:txBody>
      </p:sp>
      <p:sp>
        <p:nvSpPr>
          <p:cNvPr id="506113550" name="Прямоугольник 35"/>
          <p:cNvSpPr/>
          <p:nvPr/>
        </p:nvSpPr>
        <p:spPr bwMode="auto">
          <a:xfrm>
            <a:off x="89717" y="0"/>
            <a:ext cx="1355244" cy="442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27"/>
              </a:spcBef>
              <a:defRPr/>
            </a:pPr>
            <a:r>
              <a:rPr lang="ru-RU" sz="1150">
                <a:solidFill>
                  <a:schemeClr val="bg1"/>
                </a:solidFill>
                <a:latin typeface="Arial Black"/>
                <a:cs typeface="Arial"/>
              </a:rPr>
              <a:t>МЕСТО ДЛЯ </a:t>
            </a:r>
            <a:r>
              <a:rPr lang="en-US" sz="1150">
                <a:solidFill>
                  <a:schemeClr val="bg1"/>
                </a:solidFill>
                <a:latin typeface="Arial Black"/>
                <a:cs typeface="Arial"/>
              </a:rPr>
              <a:t>QR</a:t>
            </a:r>
            <a:r>
              <a:rPr lang="ru-RU" sz="1150">
                <a:solidFill>
                  <a:schemeClr val="bg1"/>
                </a:solidFill>
                <a:latin typeface="Arial Black"/>
                <a:cs typeface="Arial"/>
              </a:rPr>
              <a:t>КОДА</a:t>
            </a:r>
          </a:p>
        </p:txBody>
      </p:sp>
      <p:sp>
        <p:nvSpPr>
          <p:cNvPr id="1026" name="AutoShape 2" descr="data:image/png;base64,iVBORw0KGgoAAAANSUhEUgAAAaAAAAGgCAYAAADsNrNZAAAAAXNSR0IArs4c6QAAIABJREFUeF7s3XdcFNfaB/A5M7vL0pZmAxQVFXvvir0QjSbRq6b3RBOjaYpg38SOGluKMb1H401MNEZsBEVFxd5QLKCoKNIWlrY7c97PkKuvRpmZXXaXhf35172Z55zznO9sfDKzZ88hDP5AwIYCNaYkeJvY4prUzNckKpUPpQKxYfcO6yrIW63x89CofLQalbc7p/ZyY9WebmqVp1qlclexanc3otKqOJWZZ4Qik9lcZOLNRbxgMhYJ5sJSk7mgVDAZSkrNuQWCOSXbWOSwxG08ECGCiTVzt0o0mszCWx63mDWdTDYeAt25sECV/MvBhe+X80199DrOq3Edf4YprakyCzUFlmidLcnWdbw8h7euUy/YR+Pn667y9tGqvb20nM5TxXlrNay3Vs15a1Wct1pFvDUs0XF2moOJp4ZSs5Bfwgt5JWbeWGSihuJSPr/AJBjyi035hiJz/s2CEsPJG8ab3x64mu5sjoSwlBJzHqFcplrQZt6KCc93thyRT9USQAGqWvfLObIdvY7zbFCzppox1aEcW4NSylV2Yk38Pd2Ht65Vt3WwV1BdX/fgGp7qYD8PVbCXRhWs5oh3Zedn6fiUik9W/A1DMZ+ebSy5dj2/9Oql7OKr+1Kzr208lZVRYjJTS/u0dbwg0GJCVBkqwmfkLBqUZ+v+0V/1F0ABqv732DYzdJKi07Gur9fItrUatajj2aCer3t9fw9ViLdWVVfDsb62mWjV6MVYwqfnlfDp1/OKLqXlFKfuu5STtmZfemplZY9iVFnyVXtcFKCqff/snr33pLgaKjc+iOdpoN0Hu2uA0Boe2ifaBzVoE+TVoL6vtkENb00DX3d1fQ1H/ByZR1UaizKMuaCET88qKE3LyC+5dP5WYWrc+ay0DcduZpgpddgTU1kxUrHXvd2K0q/phxdWJUPk6lgBFCDHeleJ0YL0Gz0KjG7BLMMEOeo7nRe71g0Z3KxG87Aa7i0Cddrmnm5cPYZh8Pm0wSfGLNDC7EJT8uXs4tOHr+Sd+fpA+plTN4yOKQy8kKtiNVezPZgMRt/PbIPpoItqJIB/wavRzazQVPRxKv/CojpmgQtm7Pw6S/y+5uUewU07hvg2D/HVtgjwVDVXc6xXhfJHY8UClFJaUCqkZRhKTp/NLDiz5cyt098dvHZVcQdWBBIqCKyKu2GmzNX8BQOzrOgCTaqhAApQNbyplkxJ984Wf17DBasIqW3PxQQzBoa2GNi8RpdQf/fOPu7qRpbkiFj7C5h4oeBmfunxY9cL9n8Qd2Hvwcv5dlvhJr6iYznhqqHEcJVZNqbKLlG3/12p/iOgAFX/e3z/DCdudvPx1AQLPBNMWOphD4LaXlr1rIdCO3ar79M9xN+jC767sYeyffoUV+BlF5aeOZ1RsO+rA+kJ/z12M8M+I4kvWUm2mdWkF2p63WD0RLDbOOjYKQVQgJzyttgnKZ/o3X4Mb2xIWa6mPUboUd9PN7Fv/e5tg7y61/F268CxRGOPcdCnYwWMJfyVC7cKE7cmZybG/H35tD2WgBOe5wW1W3p+QdElZtXQEsfOEKNVlgAKUGXJO3Bcr8mxtVg105ARbL9UeUCTAL+3+zbo1yrQK9zfQ93CgdPCUJUgIL6qS8suSth+Nis+atO5I7ZOgQiUmlly3YsXLt5YEmG0df/oz7kEUICc637YMBtKPKZsC+Q4piERiE2/4O/d0N/3nf71+7QN8u4d4KkRiw4+Rza8c1Wlq1JeyE3NLkrYfOpm/JzYiydtvdSbCGwmwxVdyls4LKeqmCBPywTwF4dlXs4fraesb/7OegzLN7DlEurOId7eUf0b92lX17tPDU91K0IIPjvO/2lwWIbFZiH7YqZx95+nMuMX7rh0xqbFiOVyBZPpUsGSiJsOmxAGcogA/hJxCLMDBtHHqXyK+RAiMPUFQm3y3Us9P61m8SPN+ncK0fWt6alp54BZYIhqIFDK05xzNwviPt2XvtmWe9pRgRbwau3Fwvm9MhiGOOyHtdXgljjtFFCAnPbWKExMv07jXeLfgOWFepQQlcJWkmGv9Kgb8mrXesMb1/Tor2KJpy36RB+uKZBlLD2151Lu5skbzu26UVBsk520BUYo0piYS9m6fVcZvR4r56rwRwsFqKrePLHw5PuEEhVb3xZTEJ92Fg0L69cj1G+In7u6mS36RB8QuC0gLl5IuVm4/ZN9VzbZ6qmIpXwpw9JLuQuHVNoeeLjDFRNAAaqYn+Nb6+NUOqOpIeHY+rb44ej/nnYeaVzTox+edhx/O11xRFs/FYk/bOWJ+UJRzJCreDVXtT5RKEBV5X7pKetj3lqfMTMNKWXVFU37h2faDOrR0Pdhf08NnnYqion2VgmIe9Ql3yjYsjQubcOvxzMqvMCAMoxREFTnjYv72e+Hs1bNFI3KE0ABqgKfDb+obSGUkkYVXVwgrmSbO7Tpw+3q6oZrVWxAFZg6UnQBAXHnhfS84r2/HLnx23uxKacqOmWxEDEsOYM95yoqaf/2KED2N7Z6BI9pWwI5k6pxRbfLea5LcN23eoWMCq3h2Z8ljE1WyFk9KTSEgIRAXrEpJT4l57c315/alVPCV2j3bPF3RJ6ePsnX9J0cs/M37qzFAihAFpPZv4F4Bg+jKg0jDGv1SZ4qQsgHjzXvMqRljRG1vLCE2v53DSPYUqDELOQcu1awccafyZv2pxkM1vYt7qwgCPRyvrfmPI6DsFbRfu1QgOxna3HP/hM368yemqYMpf4WN76rgfj9Tv+wgCc9NFxQRfpBWwg4g8C5TOOmyA1nfvj7Qq7VOyIQIpg4jknJnhdxxRnmhBz+EUABcoZPgj5O5VVobsKxbD1KBavvyYoRzbuMbFvrRZ1W3dAZpoUcIGArAV6gJcev5//2xrpT6ypymB5l2Hy1u+fJbH03q5+qbDUn9IMCVOmfAa+pm2uqqLqlQBk3a5OZ1Kd+2ITe9cdjRZu1gmhXVQRMPM0/cDlv7Ss/HvvjWr6p1Jq8CWEpLwhXCjxUKXgtZ42g7dpY/V/btkvBRXuauNnN11PdQqBMLWsFxN/wTOrb4OUgnbartX2gHQSqokCRScj6+3z2dy/9fHxrYYlg1W4IrECLTWo22Th/4I2qaFAdckYBqoS7KC6rFng+jHIcZ83wj7asWUs/NOyFhv7aftgU1BpBtKkuAsYSPn3jyZtfj/vlVIK1cyICn5lXLJzCOUTWClrfDgXIejuLWwbpkzwKSgytGYH3tbgxwzChNTy03zzZ+plWQV6PsTba982aPNAGAs4mkFNkSl759+WPPoi/lGJNbqTsGCKSkrNo0GVr2qONdQIoQNa5WdaKUuIzZWcoQ2goJZS1rDHDiEuqv3uu7eCBYQEv4GhrS/UQ70IC9GJW4fa31id/setSdq5V86ZMnpeH33H8dsgqPYsboQBZTGZZA399os5UlN+GMIxVu0rPHBTacmzP+m/otFyoZSMjGgKuKcBTWnQwLe/n574/+as1O3ATSgSGkot5Mf0vMgTHPtjzU4QCZEdd7yk7mxLCN7BmiGHNa9RY8EizsSF+2t7WtEcbCLi6QFGpcH3DqYzPXlt7eq81FuKWPmp37+NYsm2NnrI2KEDKnCyKqj051rOQU7UljGDxTgYN/N3dvnyy1ePtgnWjOJZg2xyL5BEMgfsFMgtKTyzafvHDzxLT0yz1EXdSYDj2fN7CAZew07alevLxKEDyRhZF+E7fUZ+aaJg13/Usfax5x2c6Bb6LjUItIkcwBGQFxA1PT2Xkb3j2hxPfXrxVWCzb4N8BlMkzmDyPMct6FFncFg3KFUABstWHY+JmN50725YhnJ+lXQ5oEuC3cmTziXX9tD0sbYt4CEBAuUCRWbi19tD1lW/9duaA8lb/RBKe50tZIbkoZmi6pW0R/2ABFCAbfDLE3Qw4yrW29JweN7WKrHuh9aPhDf2fV7HE3QapoAsIQECBQHpO8d63N5z5cNvZrGwF4feEsIS5matVncAuCpbK3R+PAlQhQ0q8p+5oQgRq8d5r48PrN5w6sMEU7NtWoRuAxhCwWsAs0KLdF3O/fvybY3+UmMzUko7EU1g1xeYj2auGYk85S+D+FYsCZC2e+MrNjWvHcKxFPyoVFxn89GzbF5vX8XqEEMbi3wRZmy7aQQACDxYwFPMXYnZc+GDV7ssXLDESl2uzhJ7Fj1ctUbs3FgXICjuf6N1+RChpZ+kJpe891Kj1uPD6Ue4qtoYVw6IJBCBgR4FjVw3req868KWlQ7ACvZGbmnuC+WUMb2lbV49HAbLwE+ATvT2UUtrEkmbidz2bX+3wdMd63k9j7zZL5BALAccKZBtLk9/875l5G09nZloyMhVIodaTO5Kp71dgSTtXj0UBUvoJ0MepfIpL21Jq2dPLoKYB/p+OaTk9wFPTUulQiIMABCpPwCxQ4/cHry2ydKWcuEqOVwvHChYMtah4Vd5MK39kFCAF90D8YamRYzqyDGvRSrXFw5t2fLFb8FQ1x3opGAYhEICAEwmcvp7/+9DVSZ/llPBmpWmJZw0xKnNK3tyIS0rbuHIcCpDM3fectr22SmBaU0oVH52gU3PcX+M7vdwq0HsETp115X+9MPeqLmAo5i9O3nB2ztqj165bMheW4TJy3XedYPR6q84qsmSsqhyLAiRx97ynxjUjgrm+JTd4RJtatVeMbD7DR6u26HsiS8ZALAQg4DgB8Tjw345nLH3551O7LBpV3D3BI+gwo29p1cmtFo1VRYNRgB5048TvewpN7SghAZbc109Ht+w5qn2dSSqWeFjSDrEQgIDzC5zPNG7puHTfcksyZQlTohLcD92KCc+3pJ2rxKIA/ftO6+O03ka+M2Gp4iIivnKLHd/5lRaBXuIrN/yBAASqqYCh2JT69m9n9P89djND6RQJITxPSrE44QFgKEB3ofhFbfMRiNDRki11hrasEfDxqJaz/NzVTZV+IBEHAQhUXQFxB4WfD19f9Mb604lKZyEuTiAcczZ33gCLd+RWOkZVjEMB+t9d85ocW4tjubaW7GK9aFhY+5e715um5ojFxy5UxQ8LcoYABP5f4MT1gvWDVx/4srBEULzQQGD49IJFEadxtMM/jihADMP4TI5tSDk2TOm/XOIR2bGvd8YPS5WCIQ4C1VQgu9B0+pWfTs7ZkZKVo3SKhNKsPA/1UWxmigLEeE3Z1pwlTIjSD0/nEG/vH59rP62Wl6a90jaIgwAEqq9AKS/krd5zZe7MzSknlM6SMmx+vntWEqMf49Ir5Fz6CcgzaltrjmGClH5o3uhVL3RWRJM5ODBOqRjiIOA6AvEp2Wse+eLwr0pnLDBCUYG75gCj72f5AXlKB3HyONcsQJQSnymx7SnL1VR6f8TTSl/sEjSLY4mb0jaIgwAEXEvgfGbhXz1WHlip9HgHcZm2m1k4eGNJhNG1pFz1O6DR6zhdI/8ODKX+Sm/4z8+3HfJQsxpvYiNRpWKIg4DrCmQYSg5FrE56PzW7qESJAiGsiTOWJLni2UKu9QSkj1PpCs2dGML4KPlgiIsN4t/s8mqrQO+RSuIRAwEIQEAUMBSbLj373bFpf1/IVbQ4QfytkECYI/kLBma5kqDrFKCxSWrvgOwuRCCKNgYN8lZrdkzsOj1Ip+3qSh8IzBUCELCNQJFJyJrx17mpn+9Nv6ykRyJQKgjqw/lL+91SEl8dYlyjAE3c7OatZbsQllO0u0GP+n66n19sMw/7uVWHjzjmAIHKE+ApLfok4Yp++p/njinJQixCZsZ03Lj4YcU7LSjp11ljqn8B0sdpvYymrixLtEpuwrOdg4JjHmm6wEPN1VISjxgIQAACcgKbTt384Onvjm+Vi7t93aRiTxbNG3BVaXxVjavWBUg8x6dExXYWKKNo5dqr3erWnz88bLGGY3VV9YYibwhAwDkFdpzL+njkl0f+UJoday5Nzl36cLXeuqfaFqAg/UaPwmJtF6XFZ2KvkEazH2q8CIfHKf3XA3EQgIClArsvZH8+7LPD65W2Y1VscnXeP656FiALX7tF9m8YFj0wdCGOUVD6rwXiIAABawUOXDZ8M+jjAz8pbW+m9ERhzOBrSuOrUlz1K0ATN7t5eXBdlR6fPWNgaIt3BzScxxFi0XHbVekmI1cIQMC5BMSNTMNXJH6uJCtCKOXN9GjBkoibSuKrUkz1KkD6dRpvo66r0tVucx9u0mZ8z5C5HEs0VemmIVcIQKDqCyTfKPij67LEj5XMhFAiMGxxUt7CYYp+V6SkT2eIqT4FSCw+RX5dCMN4KoGNGR7W4dUe9d5jCVEriUcMBCAAAVsLiFv3dP1g30ozpVSub0KpWc0UHbgV82i1OV21ehQgPWV1hdu7KN3hYNXIZt2e61JXL3fDcR0CEICAvQXEItRx6d4VSsYhRDB5aksTr+mHFyqJd/aYalCAKPGJ3tqBUraGEmzxELmxPevNYQlRKYlHDAQgAAF7C5y7Yfyz87J9q5SMIwi0uKDYnMisGqporzklfVZWTJUvQH5R21rzCo9UmDaocbPI/g1iWMLgO5/K+sRhXAhA4IECx64a1vVedeBLJTyUYYz5OX77mTWdTErinTWmShcgn8gdjSgrNFaC+26fhk1mPBQag9VuSrQQAwEIVIZAYmruVxGrk9YqGZsyQn7+P+cJmZXEO2NMlS1AHlO2BqkIaa0E9cWudUOWPNp0mYolihYoKOkTMRCAAATsIbD1XNaq0V8e+VNR37yQa/AafJDRE0FRvJMFVckC5D11ewARaCcllv9pW6vO6jGtVmg4VtERDEr6RAwEIAABOwrQTadvfvD0t8e3KRmDEOFW3sKIQ0pinS2myhUgcX+3YhXXnVLKyWEOb1Gz5mdPtf7AXcUqPvlUrk9chwAEIGBvAUopXXs4Y964X04lKBmLUnNqfsyQs0pinSmmahUg/SmNr/Fqd0HBztbhDfx91r/UboW7hq3jTODIBQIQgIASAcow/Gd7rsyK3HhW0dMNL6iOGRf3q1LHOFSdAqSnrHfRzm6EEbzlbl5oDQ9t/ITOy3VadQO5WFyHAAQg4KwCvEBL58Wen7w0Pu2cXI7ibglcUen+qnS0d5UpQD6ROzpQVpB9lebhxrLHIsPn1fLStJe7YbgOAQhAwNkFSnnBMHbtyYm/Hb95Qy5XljAluUbTvqryG6EqUYC8p+xsSgiv6GnmSGSPSaEBHoPkbhSuQwACEKgqAoWlwtVhaw6/dSg9t0A2Z8rkGWIGJcrGOUGA0xcgS5Zbx77W6YluDXxfcAJXpAABCEDApgLZRtOZDjEJkTklvOzvfjieXM9ZMvC4TROwQ2dOXYD8orb5CALtSlkim+cXT7TsM6pd4FQ7GKFLCEAAAk4hkJpTFNd20Z5FSpJRqYTT2fMiriiJrawY2b/YKysxRh+n9S3kuwuEym6bI26xM2VAgyWEYbC/W6XdMAwMAQg4QuDIVcPPfVcd+FpuLCJQSkzGA7nLR+TKxVbWdecsQOKKt5Jt3YlAvORgnmwfFLRqVLOVOEpbTgrXIQCB6iKw6dTND57+7vhWufmwlJTmemTvYfRjSuViK+O6UxYg3+ht7QXK1JID6Rzi7b3x1c4fuqvZ2nKxuA4BCECgOgl8knA5OnrTuaOyc6JsjiFmwAHZuEoIcLoC5Be1LYRnmOZyFm5qFTkT3TMmwFOtaD84uf5wHQIQgEBVEjDxNP/lH4+/8fupTNmjuikrpOUviEh2tvk5VQGqqY/zKi0s7U4Jy8pB7Xmr69hWgd4j5eJwHQIQgEB1FTAUm1I7Ldk/8UZBseyxDAIvHClYEiFbrBxp5TwFSPzexxjbk7CchxzAp6Nb9nyiY+BMuThchwAEIFDdBZSujBOP9M4z5e5llo0pchYTpylAXpO2t2BVtJ4czOs96zeY93DjFRxL3ORicR0CEICAKwj8fSFr9aOfHdkgN9eyM4QWDt7HEELlYh1x3SkKkNfUzTVZQd1BbsKt63h5bpvQ5RN3FSu7QEGuL1yHAAQgUF0EKGWEFfGXomZvuXBCbk6CmVwpWDrwtFycI65XfgGauNnNx9OtJ6WCWmrC4qKDk1E95mOPN0d8LDAGBCBQ1QTERQlPf3fstdjkW1lyuTvLztmVXoB00ds7M5T6y4HtmtjlpbbBujFycbgOAQhAwFUF8opM59suTHhbbrseQgifp+USGH2/4sq0qtQCpHTJ9UejWnR7plOQvjKhMDYEIACBqiCQfMO4qeuyfR/K5ioe570kYr9snB0DKq0AlZ1syjI95JZc96jvp/tjbPsvsdOBHT8F6BoCEKhWAp8nXp0+acMZ2YPsCC+cy1sScamyJl9JBYgS76id3ZUcLpcyo/cCfO9TWR8PjAsBCFRFgVJeyBvx2dGxCanZeVL5i4fYaQV+740lEcbKmGelFCBddFxjhpobyU3415faPzIgLGC8XByuQwACEIDAvQIZhpJDTefvni7nQhk2P999dyKj1wtysba+7vAC5K9P1JmL8rvLTeTZzkHBK0e2+IQljOxu2HJ94ToEIAABVxTYkpy58vGvj22Wmzs1kUv5HwyUPfZbrh9Lrzu2AOn1rHdRzx6EYTylEtWpOe70jN4febtxik5BtXTSiIcABCDgCgICZUpfW3t63Nqj165LvoojlHJac2K2fqjBkS4OLUC6yK1NGJaEyk1w98SuL7cJ9h4tF4frEIAABCAgLZBXbEppNS/hbYOJ56UiqUAL8hcP2sswjtslwWEFqMaUBG8TW9KdUkFyzKgBoc2mDQpdxjCMw3LDBxgCEIBAdRY4dNnwQ/+PD3wnN0eWmM/mLhySKhdnq+sO+kteXPW2vafcq7fQGh7avW93+8xdxda01QTRDwQgAAEIMMzcrRfeXLzzkuT3PI7+gapDCpAuektjhnKyq94OTerxVuOaHkPwYYEABCAAAdsKFJYKV1sv3DPuVmGJWfr7IOFW3sII2d8Q2SI7+xegsRs9dH7aXnLJzhwU2nLygNClcnG4DgEIQAAC1gkcuWr4ue+qA1/LtXbUXnF2L0BK9noL8lZrDk0J/9xDzWGXa7lPBq5DAAIQsFJA3DV7duz5iSv+Tr0g1QVLSWmuB7eb0feTfFqyMo07zexagDwj/6zDsZq2ckkmvtPt9ea1vR6Vi8N1CEAAAhComEB+CZ/WYu6u8bKr4sxCWv5S+x7jbb8CpKesb/H23gJlJA+Oi+zfMGzG4EYrsOqtYh8qtIYABCCgVODAZcM3gz4+8JNUPCGUas10jz236bFbAfKe8ldTQlSSPySt4eGmOhHd4zMPDReoFA5xEIAABCBQMQHKMHzkhuTxnyWmp0n2ZOcds+1SgMSdros4NlyOKOGtbq+0DvQaJReH6xCAAAQgYFuBvCLThdD3d00wUyp5PLeZczteOL+35E4K1mZmlwLkM2VrJ0pIgFRS/3v1ttLaxNEOAhCAAAQqJrDrQs6a4Z8d+lWqF3suSLB5AfKauqsmK5R0kGO5ou/3kU4r/9sguX5wHQIQgAAErBPgBVryyJojz8kd20CpOTU/ZshZ60Ypv5VtCxClxHvKjnDCUg+pRL9/ps3A4a1qTbb1ZNAfBCAAAQhYJnAhqzC2w+K94vZn5f4hAqV55tzdzLIxRZb1Lh1t0wLkG/1XA4GqmkoN2cDf3e3gpO7fajjWx5YTQV8QgAAEIGCVAJ215fwE2d8GEeZm7sJBR6waoZxGtitAYz9V+/g27E0JUUkl+PeELs+3r6t70paTQF8QgAAEIGC9QLaxNLnhnF1vy/VAiPZA3sJeOXJxSq/brAB5TdreglXRelIDP9qyZq2vn2nzBUuIWmmCiIMABCAAAfsLrD18fd7Ydad2S41EGSE/f1HEXltlY5sCpHC/txNR4dNC/LS9bZU8+oEABCAAAdsIFJr4m+0W7Xv5RkGxSapHEzWdKooZmm6LUW1SgPwmb2/Dc1Tyx6T/O+dnuS2SRh8QgAAEIGB7gcTU3K8iVietleqZJUxJrnbPLkavFyqaQYULkJIfnaoIIZdm9/0Qy64rervQHgIQgID9BJQuy2bNbHLu0gHSuygoSLPCBcg3elt7gTKSu1j/8EybQcNa1ZqkIB+EQAACEIBAJQqczzRu6bh0n+Tbqn9+nDogntGTCj0FVagA1Zjyu3cp8eghZeXhxrIXZ/b9BqecVuInCkNDAAIQUCgg7hP3+trTr/505No1qSZELZzLmxtxSWG3DwyrUAFSsuXOLy+1f3hwWMDEiiSJthCAAAQg4DiBi1lFO9sv3hMjWYAIa8q7kBXP/DKGtzYzqwuQ79u/+QpuXl2lBhZ3uz49red3birWz9oE0Q4CEIAABBwrQCmlr68787LsU5DAns9bPEDycDvJImbttHyiYztSytaQar/hlY6P9mvs97q1Y6AdBCAAAQhUjkBaTnF8m0UJCyQLCKXmPA91vLUnp1r1BOQ/cbPO7KHuLpWYeMz20ahe3+Dpp3I+PBgVAhCAQAUF6KQ/ksd9vjf9slQ/LDGfzV04JNWasawqQEpWvm16tcOoXo38X7EmKbSBAAQgAIHKF7iSW7yn1cKEOZIFSKDFuYsH7WIYInmu0IP6sLgA1Rwf51Xibe4plVBoDQ/tgXe6f6vmiK7yCZEBBCAAAQhYKaBoo1KTij1ZNG/AVUvHsLgA+UZubSewpLbUQLGvdXqiWwPfFyxNBvEQgAAEIOBcAtcMxfubz0+YLZUVZRhj/qJBCZZmblEBCtIneRQU5fSSGqSen1ZzZHKPH9Uc62VpMoiHAAQgAAHnE5gde37C8rjU81KZCbxwpGBJxE1LsreoAHlN2dacJUyI1AB/vNxhZJ8m/mMtSQKxEIAABCDgvAJKVsQxvJBrWBKx35JZKC9A+jiVTzHfl1LKlTeAm1pF0mb1/t5dzQZYkgRiIQABCEDAeQXE3wU98+2xZzeduXVLKktVoWlf9qqhBqUzUVyAfCbHNqQcGyZVJlrqAAAgAElEQVTV8VdPte4zsk3tqUoHRxwEIAABCFQNgVMZBb/2WJ64RipbjmGu5SwadELpjBQXIN/IrX0ElmilOr6i7/OJTqtuqHRwxEEAAhCAQNUQEHfK7rEs8YnkTGNReRkTgdI8z+C/GX3LUiWzUlSAPCPj6nCsua1Uh3OGNmn9Zu/6i5UMihgIQAACEKh6ArsvZH8+7LPD6yUzJ/wFw8KHJBcs3G6vqADppu7sygi8r9SgZ6b11gfpNN2qHikyhgAEIAABJQJFZuFW2HvxzxtMfLkbkJYd1RAzME5Jf7IFqKY+zqukSPqHp/9pW6vOl0+2+YphGNn+lCSFGAhAAAIQcE6B347dXPTCT8clC4yZ0hOFMYMlj3MQZydbMLyitrRkGa6uFEXSpB5vNqnpMdQ5uZAVBCAAAQjYSsBQzF+op497Q7I/yuQZYgYlyo0pXYBGr+N8Gvn3k1p63bW+Trf19S7r5AbCdQhAAAIQqB4CK3elRc7cnCK52k1DC/feink0X2rGkgXIL2pbCM8wzaU6+Ou1TmN6NPB9qXqwYhYQgAAEICAncDmnaHfrRXvmScUJZnKlYOnA01YXIO/IrT0JS8rdUkdFCEmf0088bruWXMK4DgEIQAAC1UOAMox56CeHntqbllPuj04JIXzehew4qRNTy30C8n07zldwM0ueeLp4eNOOY3vWk6yC1YMbs4AABCAAgbsF9l7M/WrImqS1UioqajqVHTM0vbyYcguQ17TYVizPBkt1fjI6fGY9X63k0Qy4ZRCAAAQgUP0ECk38zXqz/n7eTGn55wDJLEZ4cAEavY7ThfoNlCIb0CTA778vtfuRECK7kq760WNGEIAABCCwZs+V6ZEbzx6SktBQ9723YsIfuBjhgcXD/Z0dwWqN0Eqq023juzzZJUT3PG4BBCAAAQi4poCSE1Mp5VLzY/qffZDQAwuQLnp7Z4ZS//JIsfjANT9smDUEIACBuwXEXbKHrj78uNRiBJbypbkxDz3wh6v3F6B39rrrNMbeUszLH2ve+cVuwZLnhOM2QQACEIBA9RdITM39JmJ10k+SMy3lDxqWPZT975j7CpAuektjhnKNpDrDvm/V/0OFGUIAAhBQIqBkMYLAcOkFi/qfki1AXlGxvVmGdS9v4I51fb12vNFpHSEMqyQ5xEAAAhCAQPUWWLU7bcqMP1OOlzdLQqk5L2bwDskC5Pv2b76Cm5fkb39+ebH90MFNA96s3pyYHQQgAAEIKBU4l2nc1Hnpvg+l4vniwqPGFY/euDvmnldw3lP+akqIqoFUJ+dn9l5Y01PTTmliiIMABCAAgeotYOJpfp0ZO8dI/SaIZfiM3EUPHSu3AHlFbu3DSpx6Kr5+2zmh0y9KdtGu3tyYHQQgAAEI3C3w4e7LUdP/PHdPgbmn2Ihb82gTdjJ6vXD7n995AvLXJ+rMRfndpUjXv9B+2KBmARPADgEIQAACELhb4NwN45+dl+1bJaUi8MKRgiURN+8rQN5Tt4cRgTaUfP02o3dMTS9NG7BDAAIQgAAE7hYQX8OFvB/3eGGJcOcJ599CPMNcMy4adOcYhztPQHKv3/o28vX7/dVOP+L1Gz50EIAABCDwIIFPEi5HR286d7Q8nX9Www3ayTCkbP+4sgJUY8rv3qXEo4cU6a8vtR8+ICxA+hQ83BMIQAACEHBZgXM3jJs7L9u3UgqAsiQpf8HArDsFyGdybEPKsWFSjS7O7L0kwFMjuT+cy6pj4hCAAAQgwCh5DSew5ErBgn8Oqit7AvKZsrUTJSSgPL9BTQP817/YXnz9hj8QgAAEIACBcgVkX8MRwZS3MGLnPwVIr2d9CsMHUELL3dng5+fbDhnSvOZbMIcABCAAAQhICZy+XrCh+4rE1ZJK/9sbjnhP3R5ABNpJssPo8FnBvlrJ74hwSyAAAQhAAAKFpcLVwFk7X5aSEChzuSBm0BmxAEkuv/ZwY9n02f1+41jiBloIQAACEICAnMDYn0+/uPbotevlxbGEKcldOOhvsQB1JwLVlRc4f2hYuzd6hyyUGxDXIQABCEAAAqLAzpSsT0Z8ceR3KQ1CtAeILmpbhFTQnre6vtoq0Ps/YIUABCAAAQgoEcgwlB5sOn/XTLnXcLIF6Np7/dZ4unEhSgZFDAQgAAEIQECg1NRs3p6RNwqKTVKv4SQLUESzGgHrXmj3AzghAAEIQAAClgh8kXhl5rsbzh6UfA0n9Qruvy+1HzYwDJuPWoKOWAhAAAIQYJgzNwp+77Ys8ROrC9CZaeHvBem0kgfUARoCEIAABCDwb4HCUv564Ky4F60uQNnzB/yO5df4YEEAAhCAgDUCcsuxy/0OaPrg0OZT+ocus2ZQtIEABCAAAQhsOnXzg6e/O761PIlyC9DmcZ1G9Wzo+woIIQABCEAAAtYInM80xnZcuq/cB5lyC9DpqeH6YB9tN2sGRRsIQAACEICAsYRPD5odV+6DTLkF6Na8AevUHCl3hwTQQgACEIAABOQEhnxyaMzetBzDg+IeWIBe7Fo3ZPmIZmvkOsZ1CEAAAhCAgJTA90nX3ntj/el9igsQjl/ABwoCEIAABGwhcOJ6wfrwFYmfKy5ARyJ7TA4N8Bhoi8HRBwQgAAEIuK5AttF0puGc+HcUF6CM9/t/5a5hA12XDDOHAAQgAAFbCFCGMbdelDDySk5x6b/7u+87oK71dbqtr3dZZ4uB0QcEIAABCEBg+d+XImdvuXBCtgB9Orpl+BMdA2eADAIQgAAEIGALgb2puV8OWZ1034PNfU9Af0/s8kL7YN0TthgUfUAAAhCAAATScorj2yxKWCD7BJQ8Lfz9QJ22C8ggAAEIQAACthAwlvBXgmbHvSpbgDLm9v/eXcXWsMWg6AMCEIAABCBAKaWN5yQMv1VYYr5b455XcG0Dvb12vdV1PbggAAEIQAACthR4/6+UN5fGp50rtwDNezis7YReIYtsOSj6ggAEIAABCGw+c2vZk98cjS23AP3+aocRfRv5jwMVBCAAAQhAwJYCDzoh9Z5XcEcie0wKDfAYZMtB0RcEIAABCEAgy2g6ETonPrLcJ6Ar+n4f6bRcI1BBAAIQgAAEbCnAC7TYf9qOxx5YgNzUKnJjTt+NhGFUthwUfUEAAhCAAAREgee+O/bc76cyb97WuPMK7pUedUOWPoIjGPAxgQAEIAAB+wh8lXh15tsbzhy8rwB9NKpFt2c6BentMyx6hQAEIAABVxfYmZL1yYgvjvx+XwHa8ErHR/s19nvd1YEwfwhAAAIQsI/Ayev5v/Zcsf/OYad3XsHtfbvb2JZ1vEbaZ1j0CgEIQAACri5wJbd4T6uFCXPuewI6HR0+K9hX28PVgTB/CEAAAhCwj0Bekel8yHvxE+4rQFiCbR9w9AoBCEAAAv8ImHiaX2P6jtH3FaCs+QN+VbHEA1AQgAAEIAABewm0WpTwyO3TUcu+A8ImpPaiRr8QgAAEIHC3QPTGlNc+2ZOWKv6zsgI0sVdIo7kPh30EJghAAAIQgIA9Bb49kK6f+Gty4p0CtPrxFj2ebB80y56Dom8IQAACEIDA3b8FKnsC+uPlDiP7NPEfCxoIQAACEICAPQXu/i1QWQFKeKvbK60DvUbZc1D0DQEIQAACEEjNKopvu3jPgjuv4HAMAz4UEIAABCDgCIGbBaVHmszdNfVOAUqeFv5+oE7bxRGDYwwIQAACEHBdAUMxf6GePu6NOwUodXaf5X7u6mauS4KZQwACEICAIwSKzMKtOjN2PnOnAGW83/8rdw0b6IjBMQYEIAABCLiugECZUr+p2x+5U4CwC4LrfhgwcwhAAAKOFmi/ZO9jF28VFhP/6O0PZS0Y8JejE8B4EIAABCDgmgK3T0Yl//ny8JPrX2z/o2syYNYQgAAEIOBogdmx5ycsj0s9T6I3nnttwbAmnzg6AYwHAQhAAAKuKbBmz5XpkRvPHiIfxqdFvdE7ZKFrMmDWEIAABCDgaIHfjt1c9MJPx+PI90lX33u6I/aBc/QNwHgQgAAEXFVg+7msD//z5ZFN5Keka+8/0TFwpqtCYN4QgAAEIOBYgb0Xc78asiZprViA5jzRMXCGY4fHaBCAAAQg4KoCR9INP/X98MA35OdD1+Y+3iFwuqtCYN4QgAAEIOBYgdPXCzZ0X5G4GgXIse4YDQIQgIDLC5zPNMZ2XLpvGVl3JGPu6Ha18QTk8h8JAEAAAhBwjEBaTnF8m0UJC8gvR67NG9UucJpjhsUoEIAABCDg6gLXDcUHms1PmCUWoPmj2gWWnc2APxCAAAQgAAF7C2QWlB5vPHfXFBQge0ujfwhAAAIQuEcgr9h8LkT/95vkv8cy5o9sUxtPQPiAQAACEICAQwSMJfyVoNlxr5Jfj2YsGNG2drRDRsUgEIAABCDg8gK3D6XDTggu/1EAAAQgAAHHCpSYhZxaM3Y+Sb5OvDrr+a5B7zl2eIwGAQhAAAKuKlBo4m8Gzox7jqxOSJs6rmfIfFeFwLwhAAEIQMCxAsYS/mrQ7LiXyYr41Mlv9q6/2LHDYzQIQAACEHBVgfwSPrXu7LjXyMLtl96KGtBguatCYN4QgAAEIOBYgbxiU0qIPn4imbUl5Y33Ihp/6NjhMRoEIAABCLiqQHah6XTD9+PfJZN+OzN2yWPNPnVVCMwbAhCAAAQcK5BZUHqs8dxdUeS1tSde+mRMqy8cOzxGgwAEIAABVxXIMJQmNZ2/awZ59tujz377bNtvXRUC84YABCAAAccKXM0r3tdiQcJ7ZMTnh5/49eX2Pzl2eIwGAQhAAAKuKnA5p3hX60UJ80nPZftGJrzd7b+uCoF5QwACEICAYwUuZhVub7947xJSc0bcQzfe77OZEEIcmwJGgwAEIAABVxQ4fb3gt+4rEj8luqhtEZnz+q/TcKzOFSEwZwhAAAIQcKxAYmruNxGrk34qK0DX3uv3macbV8+xKWA0CEAAAhBwRYGtZ7NWjv7qyOayAnRpVp+l/h7qlq4IgTlDAAIQgIBjBX4+dH3uuF9OJZQVoNNTw2cH+2i7OzYFjAYBCEAAAq4osHJXWuTMzSknygrQ4cge7zQK8IhwRQjMGQIQgAAEHCsQ+Xvya2v2paeWFaDdE7u+0ibYe5RjU8BoEIAABCDgigIjvzjy5I6UrJyyArR5XKfRPRv6vuyKEJgzBCAAAQg4ViBg6o4hZkppWQH66fl2EUOb13jHsSlgNAhAAAIQcDUBs0CNAdN2/Eecd1kB+mhUi+7PdAqa7WoQmC8EIAABCDhWoLCUvx44K+7FOwVoSv+GTacPbrTCsWlgNAhAAAIQcDWBLGPpydA5uybfKUC9G/r7bhzX4WdXg8B8IQABCEDAsQIXs4p2tF+8Z/GdAiT+j+z5A/7gWKJxbCoYDQIQgAAEXEng0JW8H/t/dLDsCKCy74DE/3HtvX5rPN24EFeCwFwhAAEIQMCxAptO3fzg6e+Ob72nAJ2d1ntOHZ2ms2NTwWgQgAAEIOBKAh/uvhw1/c9zx+4pQAcndZ8QVtNzmCtBYK4QgAAEIOBYgRd+PP78b8dv3rinAOHHqI69CRgNAhCAgCsKBM7eObSwRBDuKUBfPNGy96h2gdNcEQRzhgAEIAAB+wsUmvibgTPjnrs90p1FCPgtkP3xMQIEIAABVxbILCg93njurin3FSD8FsiVPxaYOwQgAAH7C1zMLNzWfunepfcVIPEfZM8fsIFjidb+aWAECEAAAhBwNYEDlw3fDPr4wE8PLECXZvZe7u+paeZqKJgvBCAAAQjYX+D7pGvvvbH+9L4HFqCD73R/M6y251D7p4ERIAABCEDA1QTuXoItzv3OIgTx/6x/of2wQc0CJrgaCuYLAQhAAAL2FeAFWuI/bcejd49yTwGaMTC0ReTA0A/smwZ6hwAEIAABVxO4exfsB76CC63hoT0yuccGV4PBfCEAAQhAwL4CyTcK/ui6LPHjcp+AxAsZ7/f/yl3DBto3FfQOAQhAAAKuJLD5zK1lT35zNFayAJ2KCp9V10/bw5VgMFcIQAACELCvwPt/pby5ND7tnGQB2j6+0zOdQ3yfsW8q6B0CEIAABFxFgFJKG+r/Hp5TwpslC9DHo1v0eLpj0CxXgcE8IQABCEDAvgLGEv5y0Oy4sf8e5Z5VcOLFkW3q1PrqqVZlp9XhDwQgAAEIQKCiAqk5RXFtF+1ZJFuAxIDMef3XaThWV9FB0R4CEIAABCCw41zWRyO/PLJRUQE6EdVzeoifey+wQQACEIAABCoqMO3Ps+M/2n3loqIC9Pur7R/r2yjgtYoOivYQgAAEIODaAmaBFgXNjh9ZYjJTRQXo3T4Nm8we0miVa7Nh9hCAAAQgUFGBDENpUtP5u2Y8qJ/7FiGIQW5qFbn+Xp/fOZZoKjo42kMAAhCAgOsKJKbmfhOxOunOEQx3SzywAIkBKTN6L6zlpWnnumyYOQQgAAEIVFRg5a60yJmbU04ofgISA3eM7/JMpxAdfpBaUX20hwAEIOCiApRh+Bbz4kdcyzeVWlSAYoaHdRjXM2S+i7ph2hCAAAQgUEGBbGNpcsM5u94ur5tyX8HV89NqTkzp+TshhFQwBzSHAAQgAAEXFDhxvWB9+IrEzy0uQGKDy/q+K320qjAXdMOUIQABCECgggLfHkjXT/w1OdGqAvT3hC7Pt6+re7KCOaA5BCAAAQi4mACljNBu8Z4RqdlFJVYVoJmDQltOHhC61MXcMF0IQAACEKigwM2C0iNN5u6aKtVNud8BiY1UhJAb8/qvV7HEs4K5oDkEIAABCLiQQHxK9ppHvjj8q9UFSGx4PCp8an0/bR8XcsNUIQABCECgggITfz3zyrcHrqaX1w0VSCHxid4+kFLKlRf0/TNtBg5vVWtyBXNBcwhAAAIQcBGBYrOQVXvGzqelpitQ5jLxidzRgbJCzfICwxv4+/z5Woe1LuKGaUIAAhCAQAUFkm8U/NF1WeLHkgWINR0m/u/G1jOr2RZSgZf1fVb5aNVNKpgTmkMAAhCAgAsIfJV4debbG84cLG+qhBIhzyNhB2H0cVpdkVnyO56db3R+rmM9n6dcwA1ThAAEIACBCggIlJqbzEl47FZhibncAkS4W3kL+x8q2+XAOyq2B2FY7/KCpw8ObT6lf+iyCuSEphCAAAQg4AICGYbSg03n75opNVXWzCbnLh2QVlaAdJFbmzAsCZVqkDmv/1oNx/q4gB+mCAEIQAACVgpsPZe1avSXR/6Uau7OCwk3lkQYywqQ79u/+QpuXl2lGhyc1H1CWE3PYVbmhGYQgAAEIFD9BWj/D5NGH0rPLShvqoJAiwsWD44Xr9/ZaNR3yvZ+AqHlHkA37+GwthN6hSyq/n6YIQQgAAEIWCOQaSw92njOrmjJtgK9aFg8OOWeAuQ1aXsLVkXrlddQ3BUhY27/dWqOlPtdkTUJow0EIAABCFQPga1ns1aO/urIZqnZqNxN+7L1Qw33FCCdfos/U8R1lmq4/53uE5rVxmu46vFRwSwgAAEI2E5A3Hx0wEdJY5S+frunADEMJT7RW/tRyqrLS2nuw03aTOxVP8Z2KaMnCEAAAhCoDgI3C0oPN5m7a5rUXCjlUvNj+p+9HXPPYXNeUVtasgxXV+o13LU5/X50U7F+1QEMc4AABCAAAdsI/HXm1vInvjm6Rao3tqRgf+7yEbkPLEDeU7cHEIF2knkN90az2p7DbZMyeoEABCAAgaouoOT1GyvQ4tz/rX57YAEqew03ZVt/SoiqPJD3HmrU+u2+DRdXdTDkDwEIQAACthHIMJQcajp/93Tp12/m1PyYIXdev4mx97yCE/8BXsPZ5oagFwhAAAKuIvDnqZvLnvrueKzUfDXUfe+tmPD8u2PuK0A+0Zv8KHXrItXR7oldX2kT7D3KVXAxTwhAAAIQeLAAL9CSDkv2jpE6epuytCB/weA9/+7hvgIkBvhGbu0jsERbHvjINnVqffVUq29xQyAAAQhAwLUFzmcaYzsu3Se5VyjhhXN5SyIuKSpASvaGS5nRe2EtL00716bH7CEAAQi4tsD7f6W8uTQ+7ZyUgsFdFc/o+xUrKkDMO3vddRpjb6kOP3+ida/R7WpLfunk2rcFs4cABCBQvQXyS/i0urPjxknOkpBsw8KBDzwb6IGv4MTOdFO2dWMIU+7u135unOrcrD4/ajhWV72JMTsIQAACEHiQwJbkzJWPf31Mcusdk4o9WTRvwNUHtS+3APlFbQvhGaa5FPuuiV1eahusG4NbAwEIQAACriWgZPEB4Xk+zytiJ6MngkUFiNHHqXwK+X6UULY81v8tRvjmQcu5XetWYLYQgAAEXEvg3A3jn52X7VslNWuBMpcLYgadKS+m3CcgsYFn1LbWHMMESQ2QMqP3/Fpemg6uRY/ZQgACEHBtgckbksd9lpieJqXg5q7ak6nvV+7ZQJIFyPftOF/BzSx5UN2no1uGP9ExcIZr3wrMHgIQgIDrCOQUmZIbvBf/tuSMeSHXsCRiv1SMZAESG3pHbu1JWOIl1cmNuf1/0KrYANfhx0whAAEIuK7AHydvLn72++M7pATMlJ4ojBl8rUIFSMlihM3jOo3u2dD3Zde9HZg5BCAAAdcQKOWF3Eb6+KcNJp4vb8aEUnOex944Rq9/4OKD2+1kn4CY0es4n0b+/SilXHmDNavp6b73nW4/cyxxc41bgFlCAAIQcE2Bvam5Xw5ZnbROavaUJZfyFwyU/HGq2F6+AIkblMoc1y12tO+tbq+1CPR6zDVvCWYNAQhAoPoL8AIt7bEs8fHkTGOR1GwNhaa/mVVDS+REFBWg2pNjPYs4Nlyqs2HNa9T4/rm23xFCFPUplxiuQwACEICAcwmcvl6wofuKxNVSWbEMn5G76KFjSjJXXCx8omM7UsrWkOr0RFTP6SF+7r2UDIwYCEAAAhCoOgKUUvrU98ee2XzqVpZkAfrXqadSsYoLkPekuBpEZe4o1VnUgNBm0waFLq86pMgUAhCAAASUCFzOKd7VelHCfKlYygj5+Ysi9irpT4xRXIDEYK+o2N4sw7pLdX5pVp+l/h7qlkoTQBwEIAABCDi/wNRNKa9/nJB235EKd2fOC6pjxsX9MpTOxqIC5P9ubD2zmm0h1fnqx1v0eLJ90CylCSAOAhCAAAScWyDLWHoydM6uyZKv3gRanLt4cLwlM7GoADF6yvoU7+xLqaCWGuT6+/2/8NCwwZYkglgIQAACEHBOgW/2X5v95m+nJXc1YM1scu7SAZJb8/x7dpYVIIZhfCJ3NKKs0FiK6ZsnW/V/rG2dKc5JiawgAAEIQECpgKGYv1hPHzdeKp4QwZSnHfx3ebtel9fW4gJUtkt2QUlfynHl/jDVTa0iF6f3+tRLy4UonSTiIAABCEDA+QQ+T7wyY9KGs0mSmRH+gmHhQ+ctzd7yAiQeVhe5tQnDklCpwb54omXvUe0Cp1maEOIhAAEIQMA5BHKKTGcbvBf/lvTTD+Hzsi/EM2vGmSzN2qoCVPYUVMz3ldqeR0UISZvdF09Blt4RxEMAAhBwEoGPdl2Onrb53FGpdCgrpOUviEi2JmXrCpC4S/aUv5oSomogNejHo1v0eLojVsRZc2PQBgIQgEBlCmQZTSdC58RHSj79CJTmFZvjlWy786B+rC5AjH6dxqfQv4/UianigJdn9/nIx13dqDIhMTYEIAABCFgmMG/rhbdidl46K9VKYPj0gkUPnbKs5/+Ptr4AlT0F7WxKCC/5FLRiRPMuL3QNft/aBNEOAhCAAAQcK3CjoPRQ2Nxd02WffjyD/2b0LUutza5CBYgZm6T28c/tI/VdkJjYpZm9l/t7appZmyTaQQACEICA4wSm/Xl2/Ee7r1yUGpGahbT8pdZ993O734oVIHFFXHRcY4aaJV+xzX24SZuJverHOI4PI0EAAhCAgDUCV3OL97ZYmCD51ooQceWbbzyzppPFK9/uzqnCBahsRVyhqQ8lRCU12dPR4bOCfbU9rAFBGwhAAAIQsL8AZRjzs98ee3Hj6cxMydEEetGweHBKRTOqeAESd0eI3h5KKW0ilcyjLWvW+vqZNl+whEhu41PRCaE9BCAAAQhYJ3DkquHnvqsOfC3V+p/jttXxjL6f2bpR/r+VTQqQuEecb+GOPgKhGqmEdr7R+bmO9XyeqmjSaA8BCEAAArYVKDYL2V0/2PdianaR5EmmhBfO5S2JkNwVW2lmtilADMP4RW0L4RmmudTAtb206uPRPb7Rqlh/pQkiDgIQgAAE7C+w/uj1+S//fGqX1EisuOO156Ddlu75Vl6fNitADEOJ99RtPYhAvKQm8PkTrXuNbldbcnmf/akxAgQgAAEI3BbILjSdavh+/CQ5ETOlJwpjBl+Ti1N63YYFSPwuaLcfpcVd5Aa/OLPP4gBPdWu5OFyHAAQgAAH7ClDKCG//dmbc1weuXpEaibK0IH/B4D22zMamBUhMzDd6W3uBMrWkknylR92QJcObrSaEYW05GfQFAQhAAAKWCZy+nv979xX7P5FrRYj2QN7CXjlycZZct3kBYt5Z5+6j8u1FWSLZ9763ur7eItD7UUuSRSwEIAABCNhOoJQXDL2W738+OdNYJNUrEdjMvMUDDttu5H96sn0BErfombo9jAi0oVSyTfw93fe82/VLNxXrZ+tJoT8IQAACEJAX+OPkzcXPfn98h1ykW75qT+bH/Qrk4iy9bpcCxIxex/k28uslUMZNKqFPR7fs+UTHwJmWJo14CEAAAhComICS3a7FESg1p+bHDJHclNTaTOxTgBiG8Zi2JVDFc23kEjs9NXx2sI+2u1wcrkMAAhCAgG0EeIGWvvzziVd/O37zhlSPLGFKcrUDd9lq2fW/x7JbARIH0k2O7cpwrK/UBAc0CfD75aV2X3KEuNuGFr1AAAIQgICUwO4LOZ8N++zQf+WUeKH0mHHxwxlycdZet2sBqj051rOYkJ5yCxLWv9B+2GQ1cbMAABrKSURBVKBmAROsnQTaQQACEICAMoG8ItOFZgt3TywsEQTJFoRkGxYOPKisV+ui7FqAxJS8390eRtTSCxLE47tTZvT+wN9TLbmTgnVTRCsIQAACEBAFxN/8RP6e/PpnielpUiJEPOnU7LWbWdZDcnVcRVXtXoDEBQleDXzDWZZopZJ9rktw3ZUjm39KGIar6KTQHgIQgAAE7hc4fjX/l16r9n8ha0P4C4aFD52XjatggP0LEMMwXlM312QFdQe5XHeO7/JsxxDd03JxuA4BCEAAApYJFJmEG50/2PvqlZxiyRNM7bHjQXmZOqQAiYP7Rm5tJ7CkthzZVX2/NV5aLkQuDtchAAEIQEC5wKrdaVNm/JlyXPLVG2GpWnDbdysmPF95z9ZHOqwAMRM3u/l4uvWkVJA8D2h8eP2G84c1+RCv4qy/qWgJAQhA4G6BUxkFv/ZYnrhGVsVBr95u5+G4AsQwjP+UuLpmYm4ph7B5XKfRPRv6viwXh+sQgAAEICAtYCzhr7ZZtHfcrcISyQPkKMMY8xcN3MMwhDrK1KEFSJyUbmpsV0aQ/m1Q2aq4mb2X+nuoWzgKAuNAAAIQqG4CAqXmqD/OTlizLz1V8tWbQKmaeDjs1VulPAGVDTp2o4fOT9tL7kaLR3h/+XSb1SqWeMjF4joEIAABCNwvEJ+SveaRLw7/KmdDBPZ83uIBF+TibH3d4U9A4gR8Jsc2pBwbJjeZr59s029E21pRcnG4DgEIQAAC9woo3euNYblcw4L++yvDr1IKUNmrOAXb9IhxJ6LCp4X4aXtXBg7GhAAEIFAVBUy8UPD418de3ZGSJXl+D6GCkGfyTrD3D07LM6y0AsTo47Q+xXw4pVTyh6cta3t67JzY9XOtivWvih8E5AwBCEDA0QJf7786663fzhyQG1dFVaeyY/qly8XZ63rlFSCGYdyn7whWm4VWcpObM7RJ6zd7118sF4frEIAABFxd4GJW4db2i/d+IOdACHcrb2H/Q3Jx9rxeqQVInJiSI7zFuNjXOj3erYHvi/bEQN8QgAAEqrKAodiU2mvlgbdSs4tKpOZBiGDK0+YlMPoxkrsi2Nui0gsQM/ZTta9vo3CBUI3cZJOnhb8fqNN2kYvDdQhAAAKuJmAWqPGlH46//vupzJtycxdY0+GCBUMz5eLsfb3yC5C4IOGdLf6MhussN1nxGO/4t7qs9HTj6snF4joEIAABVxGglNJP91yZFrXp3BG5OVOzkJa/NCJZLs4R152iAIkT9Ync0YiyQmO5ST/eLijwk8ebf4wD7OSkcB0CEHAVgT2Xcr8Y+mnSL3LzpYyQn+++L5HR66XPApLryEbXnaYAifPRRW/vzFAqu9ptxYjmXV7oGvwewzBOlb+N7gm6gQAEIKBY4Epu8Z5WCxPmyDUghPB5Jdl7mGVj7HrGj1wed193rr/AxyapfX1vhQuEk/0+CEc3WHKbEQsBCFRHAWMJf6XHisQJcosOxLmbKT1RGDP4mjM5OFcBElfF6eN8hSJzVzkkcb+4M9N7za/lpWkvF4vrEIAABKqbgLjoYPy6MxPWHr12XW5uHMNcy1k06IRcnKOvO10BEgF8o/9qIFBVUzmM1nW8PGNf7ywuSgiWi8V1CEAAAtVJYM2eK9MjN56V/R0PZdj8/ItZ+5lfxvDONn+nLEBlRUjhAXYj2tSqvebxVqs0HKtzNlzkAwEIQMAeAptO3lz69PfHt8n1TSg153mo9zD6fsVysZVx3WkLEDN6Hecd6tedMIynHMykPvXDpkc0XsKxRPa7I7m+cB0CEICAMwscv5r/S69V+7+Qy5EQlgqEHspfMDBLLrayrjtvARJFxm708PF1604JUckBrRzRoutzXQL1hBDnnpPcRHAdAhCAQDkC6TnFe9vG7JljplT20DiiFs7lzY245MyYTv+XtffU7QFEoJ2UIP7+aocRfRv5j1MSixgIQAACVUkg21ia3Hnp/slyJ5uKc2IFeiN38eCjzj4/py9AIqBP9PZQSmkTJZgHJ3WfEFbTc5iSWMRAAAIQqAoChaX8tWFrjrx5KD23QC7fsh+bXsxzykUH/869ShQgMWmlixLc1CpyNLKbPkinlV3KLXcjcR0CEIBAZQuU8oJh3NrTE349niG7xxtL+dJcj3p7GH3LSt1kVKlZlSlAjF7P6kq6d2YE1lducvX8tJo9b3Vb4qNVyZ66KtcXrkMAAhCoLAFeoKXvb7vw7vK41PNyOYg7HagF4/5bMY/my8U6y/WqU4BEsbGfqr38GnRnGdZdDrBrfZ3ut5c6LsNvhOSkcB0CEHBGAcow/KcJl2co2WCUEEoFwjr1ircHGVetAsQwTJA+ycNYnNWNUlYt96GJaFYj4Jtn2ix3V7E15WJxHQIQgICzCIi7W/94+Pqc8b+c3qskJ2fcZkdJ3lWuAImTUrpdjxg7ql3twI9GtVyiVbEBSkAQAwEIQKCSBegfJ28uefb74zsU5SHQi4bFg1MUxTpZUJUsQKKh57TttTmetlPi+WznoOBljzVfpuYIdktQAoYYCECg0gT+OpO54olvjv2lJAGeYa4ZnXCPNyW5izFVtgCJybu/syNYrRFaKZnsG73qhb4/JGypiiWy3x8p6Q8xEIAABGwtsPtC9ufDPju8XlG/ZpJtWDogiWGI7I9SFfVXCUFVugCVvY6btKO+oBKaKbGbMTC0xbv9Gy7gWOKmJB4xEIAABBwlcOSq4ee+qw58rWQ8yhJD/vnsA864waiS/G/HVPkCJE5EF7m1CcOSUCUTn/twkzZvhIfMZxVs76OkP8RAAAIQqKjA+czCvzou3btCST9UIIX5eb6JzJpOJiXxzhxTLQqQCOw1ZVtzljAhSrA/eKxp55e71ZM9QVBJX4iBAAQgUBGB5BvGTV2X7ftQSR8sJaW5puxEZzrVVEne5cVUmwIkTtAzaltrjmGClIDoH2rS6s3eIXM5lmiVxCMGAhCAgK0FLHntRohg0pqZ/TeWRBhtnUdl9VetCpCI6Bu1pa3AcHWUgL7bp2GTaYND52F1nBItxEAAArYU2HEu6+ORXx75Q0mfYvFRC8UHq9IuB4rmpSSoasVQ4hu9vZ1AmVpK8n6qQ53gZSNbxOB3Qkq0EAMBCNhAgG46efMDJQfKiWOJh8qpmaID1a34lM3NBphO2AUlPpE721NWULQDwqMta9b69PHWMe4aVtGTkxNOGClBAAJVQIAyjHntoesLxv1yao+SdAnP81yJcCB71VCDkviqFlNNC9A/t8FnytZOlBBFOyD0bujv+9PzbWO8tJyihQxV7UYjXwhAoHIFxI1FP9lzZeb0P88dU5KJWHyIuSgpd/mIXCXxVTGmWhcgRk9ZXfGOjgyl/kpuTttAb6+N4zos8NGqFZ09pKRPxEAAAhAwC7Ro0faL0TE7L51VoiHubE2KuaTc5f2qbfGpxq/g7rrFo9dxuoYBHRki+Cm58Q383d22je+sr+Wlaa8kHjEQgAAEpARKzELO9E3noj9LTE9TIiU++bAcdzBn0aA8JfFVOaZ6PwHdvjMWFiEPN5bd/3b3qSF+7r2q8s1F7hCAQOUKGEv49LE/n4jedObWLSWZuFLxcY0nICuLkNhs18QuL7UN1o1R8sFBDAQgAIG7BfKKzeceXp009URGgaLf7Yir3VhCklzhyee2k2s8AVWgCK1/of2wQc0C3qi+KwbxlwYEIGBrgQxD6cF+q/bNuZZvUnQ0NiGsiTOWJFXX1W7l+bpWARIVRq/jfBrVaEcpX0Pph+6jUS26P90paDphGJXSNoiDAARcU+BCVmFs9+UHlpeYzIp2qWYJU6LWqpIy9f0KXE3M9QpQ2R2mxDdyW1uBJbWV3vA5Q5u0Hh8e8j6Oc1AqhjgIuJ7AocuGH/p/fOA7pTMv21jUkzvI6PsVK21TneJctAD9cwu9ora0ZBmurtIb+nrP+g30QxrN16pYRcu6lfaLOAhAoOoL/HXm1vInvjm6RelMyo5UyPJNqg67Wiud87/jXLoAiRi66C2NGco1UgoY3sDf5+tnWs2o6aVprbQN4iAAgeorIC6zXrLzkl7pb3zKJAjJNlzIPlzVz/Op6F11+QIkAvpFbQvhGaa5Ukw3tYr8Nbb9cx3r+TyBxQlK1RAHgeonkFlQeuKF70/OTUjNVvybHVagN3IXDz5a/TQsnxEK0P/MPKdtr60y820oYVmljIuGhbV/pUe9GSqWeCptgzgIQKBaCNBDV/J+GrLmyHdKFxv88+SjumBY2O98tRCwwSRQgO5C9Ndv1gmFbEeBcBqltuJGpqtGtZjt465W/BpPad+IgwAEnE/AxNP8L/ZdmR+16dwRpdkRSgQzLTlhXPxwhtI2rhCHAvTvuzxxs5u3h1tHwgjeSj8ANTzcVH+O6zCuWW3P4UrbIA4CEKh6AjlFprPj1596f/OpW1lKsxfP8mEpe8iVfmCq2EZpoEvFib8VaqBrS1lO0XEOt22+eKJlnxFt67zNEeLuUl6YLARcQOD09YIN3VckrrZkqpRhjPnuqiRXXWYtZ4UnIAkh7yk7mxLCN5BDvPv6yDZ1ai0b0XSGr7s6zJJ2iIUABJxToJQXcr89eHXJpA1nkyzJkAhsZl5q1jFXX+kmZYYCJPOJ8pocW4tTcW0opZzSD5+4menGlzs91bGe7ilCGMWLGpT2jzgIQMAxAhmG0qTnfjgasz/NYNmBcAK9aFg8OMUxWVbdUVCAFNy7IH2SR77xVkfCch4Kwu+ERPZvGPZuvwYzPNScouPBLekbsRCAgP0EeIGW7DyX/dmor49ssmQUQgXBTM1YbKAQDQVIIZS4h5xvI782AmUsKiZN/D3d173cdnxogMcgpUMhDgIQqDyBvCLTheiNZ+f/eDjjqiVZiHu6sUbTYVfbUNQSo3/HogBZqOcb/VcDgaqaWtiM+XR0y56j2td5R8USL0vbIh4CELC/AKWUHr+ev27YJ4e+NZh43qIRKZtj8Mg6yujHKNr92qK+q3EwCpAVN9f37ThfRm0SNzPVWtJ8QJMAv9WPt5yC01YtUUMsBOwvUGQWbn6y+8qi92JTTlkyGhEoZTj2fN7CgRctaYfYfwRQgKz9JIxNUvv4ZrelhARY2sUPz7YZ/FDzmmPxNGSpHOIhYFsB8annTIZxw5hvj351JafYoqcXgRGKNIX8Ubxys/6eoABZb1fW0idycyOGc2tEqWCRZd9Gvn6fPt7m3To6TecKpoDmEICAFQKFpcLVJTsuLFoan3bO0uYCw6UXXLyVjCXWlsrdG2/RX5oVG6r6ttbpt/izhaq2AqGKt/C5rSH+ePWR1rXf0HCsrvoKYWYQcB4ByjD80XTDulFfHvvhVmGJ2ZLMxGOzzSr2pHH+wBuWtEPsgwVQgGz1ydCv0/gU+7SmlFV80urtocUjHj4a3Xx8gwD3PrZKB/1AAAL3CxiKTanzt6Uu/GRPWqrFPiyXa3Ajx7CrgcVy5TZAAbKdZVlP/u/G1uM1XFNLfrh6O4WPRrXoNqZ94FsajvjZOC10BwGXFhAoNR1Iy/thxFeH1xWWCIKlGNRELuV/MCCFYYiiY7Yt7d9V41GA7HDny364WpLblgjU4tdqzWp6un/+VOunW9bxfIwlRGWH9NAlBFxK4GpeceKsv1I+XX/0xnVLJ85SUiqYzMcMyx7KtrQt4uUFUIDkjayOsPS01bsHGtWuduCcoU3HBek03axOAA0h4MICxhL+yhf701fO3JxywhoGQmlWnkfwcUbf0qLVcdaM5aptUIDsfOdrTEnwLiElrS053uHulBYOC2v3XOfgNzzduHp2ThXdQ6BaCJh4ath1Ifu7Z3449qc1r9vE4xNKS1Rni5YNsGgnhGqB5+BJoAA5BJwSnxlbGzClTGNLTly9nZq4uekPz7Qd3ivU71k1x2InBYfcMwxS1QTE1W3JNwo2vfrTyW9PZBQYrcmf48n1HK/sZOxoYI2e5W1QgCw3s77FO3vddeqi1gwRrFpk0DnE2/vD/7R6vmktz6HYZdv624CW1U/gZkHp0XlbL3z09YGrV6yZncCwRYSlp/IXDFR80Jw146DNvQIoQJXwifCfEleXZ0vDKGXV1gz/bOeg4KgBoS/V89X2tKY92kCgugjkFZtS1h7K+Dpy49lD1s6JUi4136NfCqMnFq+Os3ZMtPtHAAWosj4JY5PUXt65TTg1qWvpLgq3U57Up37Y673qv1rTS9O6sqaBcSFQGQLGEv7qX2dufjNu7endZkqtWhpNWWLQ5nEnMj/uV1AZc8CYKECV/hmoqY/zKikobclwrK+1ySwe3rTj4x3qvOjjrm5sbR9oB4GqIFBkErLiL2T98OJPJ7ZYs8Cg7L+6KTWzhKTkLBp0uSrMuTrniCcgJ7m7npFxddSMqamlO2zfTl9FCPn08Ra9hrao/byHhg12kmkhDQjYRMDECwUHLhvWvvjDyQ03CopN1nbKMnxGrrvhDBYZWCto23YoQLb1rFhvo9dxuka6hgzlGlWko19ebD+0VyO/p9xVlm8LVJFx0RYCthYQTyY9c6Ng0/h1p386dj3f6ldlVKAFxFM4Y9DjB6W2vkcV6Q8FqCJ69mqrj9P6lfJhPE8DrR1CXLq9akTz8P5Naozw91Q3t7YftINAZQgUlQrX91/J/SNqw9ktyZnGImtzoAxjFITS88bFD2dY2wfa2U8ABch+thXu2S9qm4+ZJy0IZ/mWPncPLi5WeK5b3ZH1/dx7EYbhKpwYOoCAnQQyC0qPxSbf2vDWf88kWru4QExNEGgxT8wXimKGXMX+bXa6WTboFgXIBoj27sJ9yua6bqy6sUAZt4qMFdGsRsDUQaGPtKrjPUTNEYv3qavI2GgLgfIExI1CU7OL4j7ac3n953vTK7QwQNzFgDDCxdyFQyzf7Rq3yOECKEAOJ7dyQL2e9S3uGsII6obWnDt096j1/LSamEea9esV6jfS242rb2VGaAaBCgkUm4Ws49cMm9/bfHFTwv+1d2W9bVRR+N6Z8cTxeGwnsbM5sd2VJt1EF5QuahNUhFqoioToAxIPCAn1jZcWCYmHEUJCVK1AQkWIf0ArQBSRqogobRpIKxVRSpOmSZs4q+3YdWxPvIw9cy+aIqQKuqTjGWds32f7nvOd71z709GcOScYTxZjDGKIEKCmRRu8B4SeZ9rxU4xfcrY4BogAFcdf6U+/cZZ2BhoCACoBrMO07A8PrO58/fnmg/662v00BZ95oV7pCSAey5kBdQV2RCxc7xuPXTh+fvSq1lbqhzmgEI4k5MQd8NlRzc+KypnTcsZOBKhcs/fudQvfkFhFYeDTsnvov2FvbrZzH72y7sBOn+sgX0MHypUWgtucDKjv74yExYunLk3+1Dsc02fcDQZJxsaPxIWulDmjJqiexgARoKcxZPbPhWGWl0IBSkHtelREarikKjJ70ssDn1rthEXpet9YvPfEj6PX9Kh2HkSOlUVEo8mlTw5Fy4MJgvJxDBABqpS7IfQzzpzigwj4i31G9C8lalX08eF1L21tdXTX1Vo2VApVJA5jGVBbqIfDS32nL09c0K3aUScYICVKc667pOIxNn+ltE4EqJRsl8KXgCmX2NsuU5YARUGrXi5f7XC7j+31dW/xOvY5rcx6vewSO5XBQCavzN+JpgfO3QgNnLkyM6FXVBA9mJsTsitoInLqZU0rFvTCQuzozwARIP05NYlFDLkTvU00ZvzFzJl7VDBHNnoaj+3x92xq5fc5rMVNbTAJWQSGBgayeRQej6avfHsrcvnz/uBdDSYee+TBKmyMZlM5eRp8cUjS0zaxZR4GiACZJxeGIXG//wOfQ1Y/TYEWLQvxngTszW3N3re7fPs3NHJ7iBgZlkLTGM4WUOReLP3r+VvRgU/7JkZ1B4ZBUgZ4OmP7LQwEgaxH0J1gcxkkAmSufBiLRjjLOnP1bVBB7VqHnj4J4OFOj+ed3b7dm1q4XW6O3UymLhibzhJZx4lsYXwsmh36/mbk6peDU5NG+FU3kUJ7PhgXDpGONiMINqlNIkAmTYyxsDDk3jvfSDOcDzC43ghfG5s424kXV7+wzefc5XXW7GAoyBnhh9jUnwGEQT4i5v78K5QeOjMwOXTpXmJRfy8AIICytAJmkqmGWfD1Ds0Tro3ARmyWhgEiQKXh2bRemo5f5NIU5aMBbtWrjftRwao7i/atre9qd1m3cjW0z7SEVCmwrIxioaR0cyi4OHiyb/L3YDxr2HMXCFFMgco0aaOu0sv2UNhEgMgd+IcBoZ9xiRmvwjBeCCjeSFp2+nj+re3tnVva7B1tTmtnvc3yHE3BoubcGYm30myrjWXJnHw3lJBuD0fSI+duhEYujur0cuhjyFKbChQazIm5+AyZWFBpN0p7PESAtHNXsSfVpgVJsXppmm7R652iJ5Glro441uVfs3eNq2ONx9bZaGc7bRa6sWIJLnFgeQUvLqSk21OJ3Mi1YPL2V7/OjBWz1G258CFGCEK8oMg1c+Lpnthyz5HvVQ8DRICqJ9caIsXQfvxnDwNhKwagEVOwZPdle5vL/toWz6qNzfZAu9MacPNswGFl/AwF7RoCqYojCsI5UZKn45lCcDYhBUfDS1O/jN8PGl3d/I9cik4wUmE+7mBDZDBoVVw9zUGW7A9FM0Jy0BwMCP0MlwZulpI9CCIPxpRlJYCpnXbd692+jiZuVYuDDdTZLO0OK+OjIaxdCTwr4VNtEhBzhenFjDwXFqXg2MLS5OBEauqbG/OhlcADIVSAAuM0K0fjFjYKhJ7cSuAgPsuPASJA5ZczUyB2Cf0uJaU0Ahp5oAmqkr2Bemf3Wpe3o9nu9dZZvQ02i9dVy7ZyNVRrOYqTKjLpvDKfzBTm45nC3FxKmhuPpucGJxbnS17RPOLGqQvfAKKigM1Hl2oO3gcCJO/smOKXWV4giACVV77MiVbot9ZngBvhghtD0GBkN50WAtRFfF3+uuZWB+ty2hiHs9bCcyzFcRbaZWVovpaleZaheAsNeStDNWjxsZwzkowWCzIWJUURczJKSTISM3lFXJKUVEpSxGRWFkOpXOKPWTHy3c3wwnJsluo7EFIYQ5iEGEUtKB2NnTwilso38VO5DBABqtzcrkxkGEPnB4MuBCUPQIrb6I66lQmyOrxCRVEgpGKSTEezzvtRIBzNV0fkJMpSMfA3Wm/lzclgA4MAAAAASUVORK5CYII="/>
          <p:cNvSpPr>
            <a:spLocks noChangeAspect="1" noChangeArrowheads="1"/>
          </p:cNvSpPr>
          <p:nvPr/>
        </p:nvSpPr>
        <p:spPr bwMode="auto">
          <a:xfrm>
            <a:off x="155575" y="-1897063"/>
            <a:ext cx="3952875" cy="3952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png;base64,iVBORw0KGgoAAAANSUhEUgAAAaAAAAGgCAYAAADsNrNZAAAAAXNSR0IArs4c6QAAIABJREFUeF7s3XdcFNfaB/A5M7vL0pZmAxQVFXvvir0QjSbRq6b3RBOjaYpg38SOGluKMb1H401MNEZsBEVFxd5QLKCoKNIWlrY7c97PkKuvRpmZXXaXhf35172Z55zznO9sfDKzZ88hDP5AwIYCNaYkeJvY4prUzNckKpUPpQKxYfcO6yrIW63x89CofLQalbc7p/ZyY9WebmqVp1qlclexanc3otKqOJWZZ4Qik9lcZOLNRbxgMhYJ5sJSk7mgVDAZSkrNuQWCOSXbWOSwxG08ECGCiTVzt0o0mszCWx63mDWdTDYeAt25sECV/MvBhe+X80199DrOq3Edf4YprakyCzUFlmidLcnWdbw8h7euUy/YR+Pn667y9tGqvb20nM5TxXlrNay3Vs15a1Wct1pFvDUs0XF2moOJp4ZSs5Bfwgt5JWbeWGSihuJSPr/AJBjyi035hiJz/s2CEsPJG8ab3x64mu5sjoSwlBJzHqFcplrQZt6KCc93thyRT9USQAGqWvfLObIdvY7zbFCzppox1aEcW4NSylV2Yk38Pd2Ht65Vt3WwV1BdX/fgGp7qYD8PVbCXRhWs5oh3Zedn6fiUik9W/A1DMZ+ebSy5dj2/9Oql7OKr+1Kzr208lZVRYjJTS/u0dbwg0GJCVBkqwmfkLBqUZ+v+0V/1F0ABqv732DYzdJKi07Gur9fItrUatajj2aCer3t9fw9ViLdWVVfDsb62mWjV6MVYwqfnlfDp1/OKLqXlFKfuu5STtmZfemplZY9iVFnyVXtcFKCqff/snr33pLgaKjc+iOdpoN0Hu2uA0Boe2ifaBzVoE+TVoL6vtkENb00DX3d1fQ1H/ByZR1UaizKMuaCET88qKE3LyC+5dP5WYWrc+ay0DcduZpgpddgTU1kxUrHXvd2K0q/phxdWJUPk6lgBFCDHeleJ0YL0Gz0KjG7BLMMEOeo7nRe71g0Z3KxG87Aa7i0Cddrmnm5cPYZh8Pm0wSfGLNDC7EJT8uXs4tOHr+Sd+fpA+plTN4yOKQy8kKtiNVezPZgMRt/PbIPpoItqJIB/wavRzazQVPRxKv/CojpmgQtm7Pw6S/y+5uUewU07hvg2D/HVtgjwVDVXc6xXhfJHY8UClFJaUCqkZRhKTp/NLDiz5cyt098dvHZVcQdWBBIqCKyKu2GmzNX8BQOzrOgCTaqhAApQNbyplkxJ984Wf17DBasIqW3PxQQzBoa2GNi8RpdQf/fOPu7qRpbkiFj7C5h4oeBmfunxY9cL9n8Qd2Hvwcv5dlvhJr6iYznhqqHEcJVZNqbKLlG3/12p/iOgAFX/e3z/DCdudvPx1AQLPBNMWOphD4LaXlr1rIdCO3ar79M9xN+jC767sYeyffoUV+BlF5aeOZ1RsO+rA+kJ/z12M8M+I4kvWUm2mdWkF2p63WD0RLDbOOjYKQVQgJzyttgnKZ/o3X4Mb2xIWa6mPUboUd9PN7Fv/e5tg7y61/F268CxRGOPcdCnYwWMJfyVC7cKE7cmZybG/H35tD2WgBOe5wW1W3p+QdElZtXQEsfOEKNVlgAKUGXJO3Bcr8mxtVg105ARbL9UeUCTAL+3+zbo1yrQK9zfQ93CgdPCUJUgIL6qS8suSth+Nis+atO5I7ZOgQiUmlly3YsXLt5YEmG0df/oz7kEUICc637YMBtKPKZsC+Q4piERiE2/4O/d0N/3nf71+7QN8u4d4KkRiw4+Rza8c1Wlq1JeyE3NLkrYfOpm/JzYiydtvdSbCGwmwxVdyls4LKeqmCBPywTwF4dlXs4fraesb/7OegzLN7DlEurOId7eUf0b92lX17tPDU91K0IIPjvO/2lwWIbFZiH7YqZx95+nMuMX7rh0xqbFiOVyBZPpUsGSiJsOmxAGcogA/hJxCLMDBtHHqXyK+RAiMPUFQm3y3Us9P61m8SPN+ncK0fWt6alp54BZYIhqIFDK05xzNwviPt2XvtmWe9pRgRbwau3Fwvm9MhiGOOyHtdXgljjtFFCAnPbWKExMv07jXeLfgOWFepQQlcJWkmGv9Kgb8mrXesMb1/Tor2KJpy36RB+uKZBlLD2151Lu5skbzu26UVBsk520BUYo0piYS9m6fVcZvR4r56rwRwsFqKrePLHw5PuEEhVb3xZTEJ92Fg0L69cj1G+In7u6mS36RB8QuC0gLl5IuVm4/ZN9VzbZ6qmIpXwpw9JLuQuHVNoeeLjDFRNAAaqYn+Nb6+NUOqOpIeHY+rb44ej/nnYeaVzTox+edhx/O11xRFs/FYk/bOWJ+UJRzJCreDVXtT5RKEBV5X7pKetj3lqfMTMNKWXVFU37h2faDOrR0Pdhf08NnnYqion2VgmIe9Ql3yjYsjQubcOvxzMqvMCAMoxREFTnjYv72e+Hs1bNFI3KE0ABqgKfDb+obSGUkkYVXVwgrmSbO7Tpw+3q6oZrVWxAFZg6UnQBAXHnhfS84r2/HLnx23uxKacqOmWxEDEsOYM95yoqaf/2KED2N7Z6BI9pWwI5k6pxRbfLea5LcN23eoWMCq3h2Z8ljE1WyFk9KTSEgIRAXrEpJT4l57c315/alVPCV2j3bPF3RJ6ePsnX9J0cs/M37qzFAihAFpPZv4F4Bg+jKg0jDGv1SZ4qQsgHjzXvMqRljRG1vLCE2v53DSPYUqDELOQcu1awccafyZv2pxkM1vYt7qwgCPRyvrfmPI6DsFbRfu1QgOxna3HP/hM368yemqYMpf4WN76rgfj9Tv+wgCc9NFxQRfpBWwg4g8C5TOOmyA1nfvj7Qq7VOyIQIpg4jknJnhdxxRnmhBz+EUABcoZPgj5O5VVobsKxbD1KBavvyYoRzbuMbFvrRZ1W3dAZpoUcIGArAV6gJcev5//2xrpT6ypymB5l2Hy1u+fJbH03q5+qbDUn9IMCVOmfAa+pm2uqqLqlQBk3a5OZ1Kd+2ITe9cdjRZu1gmhXVQRMPM0/cDlv7Ss/HvvjWr6p1Jq8CWEpLwhXCjxUKXgtZ42g7dpY/V/btkvBRXuauNnN11PdQqBMLWsFxN/wTOrb4OUgnbartX2gHQSqokCRScj6+3z2dy/9fHxrYYlg1W4IrECLTWo22Th/4I2qaFAdckYBqoS7KC6rFng+jHIcZ83wj7asWUs/NOyFhv7aftgU1BpBtKkuAsYSPn3jyZtfj/vlVIK1cyICn5lXLJzCOUTWClrfDgXIejuLWwbpkzwKSgytGYH3tbgxwzChNTy03zzZ+plWQV6PsTba982aPNAGAs4mkFNkSl759+WPPoi/lGJNbqTsGCKSkrNo0GVr2qONdQIoQNa5WdaKUuIzZWcoQ2goJZS1rDHDiEuqv3uu7eCBYQEv4GhrS/UQ70IC9GJW4fa31id/setSdq5V86ZMnpeH33H8dsgqPYsboQBZTGZZA399os5UlN+GMIxVu0rPHBTacmzP+m/otFyoZSMjGgKuKcBTWnQwLe/n574/+as1O3ATSgSGkot5Mf0vMgTHPtjzU4QCZEdd7yk7mxLCN7BmiGHNa9RY8EizsSF+2t7WtEcbCLi6QFGpcH3DqYzPXlt7eq81FuKWPmp37+NYsm2NnrI2KEDKnCyKqj051rOQU7UljGDxTgYN/N3dvnyy1ePtgnWjOJZg2xyL5BEMgfsFMgtKTyzafvHDzxLT0yz1EXdSYDj2fN7CAZew07alevLxKEDyRhZF+E7fUZ+aaJg13/Usfax5x2c6Bb6LjUItIkcwBGQFxA1PT2Xkb3j2hxPfXrxVWCzb4N8BlMkzmDyPMct6FFncFg3KFUABstWHY+JmN50725YhnJ+lXQ5oEuC3cmTziXX9tD0sbYt4CEBAuUCRWbi19tD1lW/9duaA8lb/RBKe50tZIbkoZmi6pW0R/2ABFCAbfDLE3Qw4yrW29JweN7WKrHuh9aPhDf2fV7HE3QapoAsIQECBQHpO8d63N5z5cNvZrGwF4feEsIS5matVncAuCpbK3R+PAlQhQ0q8p+5oQgRq8d5r48PrN5w6sMEU7NtWoRuAxhCwWsAs0KLdF3O/fvybY3+UmMzUko7EU1g1xeYj2auGYk85S+D+FYsCZC2e+MrNjWvHcKxFPyoVFxn89GzbF5vX8XqEEMbi3wRZmy7aQQACDxYwFPMXYnZc+GDV7ssXLDESl2uzhJ7Fj1ctUbs3FgXICjuf6N1+RChpZ+kJpe891Kj1uPD6Ue4qtoYVw6IJBCBgR4FjVw3req868KWlQ7ACvZGbmnuC+WUMb2lbV49HAbLwE+ATvT2UUtrEkmbidz2bX+3wdMd63k9j7zZL5BALAccKZBtLk9/875l5G09nZloyMhVIodaTO5Kp71dgSTtXj0UBUvoJ0MepfIpL21Jq2dPLoKYB/p+OaTk9wFPTUulQiIMABCpPwCxQ4/cHry2ydKWcuEqOVwvHChYMtah4Vd5MK39kFCAF90D8YamRYzqyDGvRSrXFw5t2fLFb8FQ1x3opGAYhEICAEwmcvp7/+9DVSZ/llPBmpWmJZw0xKnNK3tyIS0rbuHIcCpDM3fectr22SmBaU0oVH52gU3PcX+M7vdwq0HsETp115X+9MPeqLmAo5i9O3nB2ztqj165bMheW4TJy3XedYPR6q84qsmSsqhyLAiRx97ynxjUjgrm+JTd4RJtatVeMbD7DR6u26HsiS8ZALAQg4DgB8Tjw345nLH3551O7LBpV3D3BI+gwo29p1cmtFo1VRYNRgB5048TvewpN7SghAZbc109Ht+w5qn2dSSqWeFjSDrEQgIDzC5zPNG7puHTfcksyZQlTohLcD92KCc+3pJ2rxKIA/ftO6+O03ka+M2Gp4iIivnKLHd/5lRaBXuIrN/yBAASqqYCh2JT69m9n9P89djND6RQJITxPSrE44QFgKEB3ofhFbfMRiNDRki11hrasEfDxqJaz/NzVTZV+IBEHAQhUXQFxB4WfD19f9Mb604lKZyEuTiAcczZ33gCLd+RWOkZVjEMB+t9d85ocW4tjubaW7GK9aFhY+5e715um5ojFxy5UxQ8LcoYABP5f4MT1gvWDVx/4srBEULzQQGD49IJFEadxtMM/jihADMP4TI5tSDk2TOm/XOIR2bGvd8YPS5WCIQ4C1VQgu9B0+pWfTs7ZkZKVo3SKhNKsPA/1UWxmigLEeE3Z1pwlTIjSD0/nEG/vH59rP62Wl6a90jaIgwAEqq9AKS/krd5zZe7MzSknlM6SMmx+vntWEqMf49Ir5Fz6CcgzaltrjmGClH5o3uhVL3RWRJM5ODBOqRjiIOA6AvEp2Wse+eLwr0pnLDBCUYG75gCj72f5AXlKB3HyONcsQJQSnymx7SnL1VR6f8TTSl/sEjSLY4mb0jaIgwAEXEvgfGbhXz1WHlip9HgHcZm2m1k4eGNJhNG1pFz1O6DR6zhdI/8ODKX+Sm/4z8+3HfJQsxpvYiNRpWKIg4DrCmQYSg5FrE56PzW7qESJAiGsiTOWJLni2UKu9QSkj1PpCs2dGML4KPlgiIsN4t/s8mqrQO+RSuIRAwEIQEAUMBSbLj373bFpf1/IVbQ4QfytkECYI/kLBma5kqDrFKCxSWrvgOwuRCCKNgYN8lZrdkzsOj1Ip+3qSh8IzBUCELCNQJFJyJrx17mpn+9Nv6ykRyJQKgjqw/lL+91SEl8dYlyjAE3c7OatZbsQllO0u0GP+n66n19sMw/7uVWHjzjmAIHKE+ApLfok4Yp++p/njinJQixCZsZ03Lj4YcU7LSjp11ljqn8B0sdpvYymrixLtEpuwrOdg4JjHmm6wEPN1VISjxgIQAACcgKbTt384Onvjm+Vi7t93aRiTxbNG3BVaXxVjavWBUg8x6dExXYWKKNo5dqr3erWnz88bLGGY3VV9YYibwhAwDkFdpzL+njkl0f+UJoday5Nzl36cLXeuqfaFqAg/UaPwmJtF6XFZ2KvkEazH2q8CIfHKf3XA3EQgIClArsvZH8+7LPD65W2Y1VscnXeP656FiALX7tF9m8YFj0wdCGOUVD6rwXiIAABawUOXDZ8M+jjAz8pbW+m9ERhzOBrSuOrUlz1K0ATN7t5eXBdlR6fPWNgaIt3BzScxxFi0XHbVekmI1cIQMC5BMSNTMNXJH6uJCtCKOXN9GjBkoibSuKrUkz1KkD6dRpvo66r0tVucx9u0mZ8z5C5HEs0VemmIVcIQKDqCyTfKPij67LEj5XMhFAiMGxxUt7CYYp+V6SkT2eIqT4FSCw+RX5dCMN4KoGNGR7W4dUe9d5jCVEriUcMBCAAAVsLiFv3dP1g30ozpVSub0KpWc0UHbgV82i1OV21ehQgPWV1hdu7KN3hYNXIZt2e61JXL3fDcR0CEICAvQXEItRx6d4VSsYhRDB5aksTr+mHFyqJd/aYalCAKPGJ3tqBUraGEmzxELmxPevNYQlRKYlHDAQgAAF7C5y7Yfyz87J9q5SMIwi0uKDYnMisGqporzklfVZWTJUvQH5R21rzCo9UmDaocbPI/g1iWMLgO5/K+sRhXAhA4IECx64a1vVedeBLJTyUYYz5OX77mTWdTErinTWmShcgn8gdjSgrNFaC+26fhk1mPBQag9VuSrQQAwEIVIZAYmruVxGrk9YqGZsyQn7+P+cJmZXEO2NMlS1AHlO2BqkIaa0E9cWudUOWPNp0mYolihYoKOkTMRCAAATsIbD1XNaq0V8e+VNR37yQa/AafJDRE0FRvJMFVckC5D11ewARaCcllv9pW6vO6jGtVmg4VtERDEr6RAwEIAABOwrQTadvfvD0t8e3KRmDEOFW3sKIQ0pinS2myhUgcX+3YhXXnVLKyWEOb1Gz5mdPtf7AXcUqPvlUrk9chwAEIGBvAUopXXs4Y964X04lKBmLUnNqfsyQs0pinSmmahUg/SmNr/Fqd0HBztbhDfx91r/UboW7hq3jTODIBQIQgIASAcow/Gd7rsyK3HhW0dMNL6iOGRf3q1LHOFSdAqSnrHfRzm6EEbzlbl5oDQ9t/ITOy3VadQO5WFyHAAQg4KwCvEBL58Wen7w0Pu2cXI7ibglcUen+qnS0d5UpQD6ROzpQVpB9lebhxrLHIsPn1fLStJe7YbgOAQhAwNkFSnnBMHbtyYm/Hb95Qy5XljAluUbTvqryG6EqUYC8p+xsSgiv6GnmSGSPSaEBHoPkbhSuQwACEKgqAoWlwtVhaw6/dSg9t0A2Z8rkGWIGJcrGOUGA0xcgS5Zbx77W6YluDXxfcAJXpAABCEDApgLZRtOZDjEJkTklvOzvfjieXM9ZMvC4TROwQ2dOXYD8orb5CALtSlkim+cXT7TsM6pd4FQ7GKFLCEAAAk4hkJpTFNd20Z5FSpJRqYTT2fMiriiJrawY2b/YKysxRh+n9S3kuwuEym6bI26xM2VAgyWEYbC/W6XdMAwMAQg4QuDIVcPPfVcd+FpuLCJQSkzGA7nLR+TKxVbWdecsQOKKt5Jt3YlAvORgnmwfFLRqVLOVOEpbTgrXIQCB6iKw6dTND57+7vhWufmwlJTmemTvYfRjSuViK+O6UxYg3+ht7QXK1JID6Rzi7b3x1c4fuqvZ2nKxuA4BCECgOgl8knA5OnrTuaOyc6JsjiFmwAHZuEoIcLoC5Be1LYRnmOZyFm5qFTkT3TMmwFOtaD84uf5wHQIQgEBVEjDxNP/lH4+/8fupTNmjuikrpOUviEh2tvk5VQGqqY/zKi0s7U4Jy8pB7Xmr69hWgd4j5eJwHQIQgEB1FTAUm1I7Ldk/8UZBseyxDAIvHClYEiFbrBxp5TwFSPzexxjbk7CchxzAp6Nb9nyiY+BMuThchwAEIFDdBZSujBOP9M4z5e5llo0pchYTpylAXpO2t2BVtJ4czOs96zeY93DjFRxL3ORicR0CEICAKwj8fSFr9aOfHdkgN9eyM4QWDt7HEELlYh1x3SkKkNfUzTVZQd1BbsKt63h5bpvQ5RN3FSu7QEGuL1yHAAQgUF0EKGWEFfGXomZvuXBCbk6CmVwpWDrwtFycI65XfgGauNnNx9OtJ6WCWmrC4qKDk1E95mOPN0d8LDAGBCBQ1QTERQlPf3fstdjkW1lyuTvLztmVXoB00ds7M5T6y4HtmtjlpbbBujFycbgOAQhAwFUF8opM59suTHhbbrseQgifp+USGH2/4sq0qtQCpHTJ9UejWnR7plOQvjKhMDYEIACBqiCQfMO4qeuyfR/K5ioe570kYr9snB0DKq0AlZ1syjI95JZc96jvp/tjbPsvsdOBHT8F6BoCEKhWAp8nXp0+acMZ2YPsCC+cy1sScamyJl9JBYgS76id3ZUcLpcyo/cCfO9TWR8PjAsBCFRFgVJeyBvx2dGxCanZeVL5i4fYaQV+740lEcbKmGelFCBddFxjhpobyU3415faPzIgLGC8XByuQwACEIDAvQIZhpJDTefvni7nQhk2P999dyKj1wtysba+7vAC5K9P1JmL8rvLTeTZzkHBK0e2+IQljOxu2HJ94ToEIAABVxTYkpy58vGvj22Wmzs1kUv5HwyUPfZbrh9Lrzu2AOn1rHdRzx6EYTylEtWpOe70jN4febtxik5BtXTSiIcABCDgCgICZUpfW3t63Nqj165LvoojlHJac2K2fqjBkS4OLUC6yK1NGJaEyk1w98SuL7cJ9h4tF4frEIAABCAgLZBXbEppNS/hbYOJ56UiqUAL8hcP2sswjtslwWEFqMaUBG8TW9KdUkFyzKgBoc2mDQpdxjCMw3LDBxgCEIBAdRY4dNnwQ/+PD3wnN0eWmM/mLhySKhdnq+sO+kteXPW2vafcq7fQGh7avW93+8xdxda01QTRDwQgAAEIMMzcrRfeXLzzkuT3PI7+gapDCpAuektjhnKyq94OTerxVuOaHkPwYYEABCAAAdsKFJYKV1sv3DPuVmGJWfr7IOFW3sII2d8Q2SI7+xegsRs9dH7aXnLJzhwU2nLygNClcnG4DgEIQAAC1gkcuWr4ue+qA1/LtXbUXnF2L0BK9noL8lZrDk0J/9xDzWGXa7lPBq5DAAIQsFJA3DV7duz5iSv+Tr0g1QVLSWmuB7eb0feTfFqyMo07zexagDwj/6zDsZq2ckkmvtPt9ea1vR6Vi8N1CEAAAhComEB+CZ/WYu6u8bKr4sxCWv5S+x7jbb8CpKesb/H23gJlJA+Oi+zfMGzG4EYrsOqtYh8qtIYABCCgVODAZcM3gz4+8JNUPCGUas10jz236bFbAfKe8ldTQlSSPySt4eGmOhHd4zMPDReoFA5xEIAABCBQMQHKMHzkhuTxnyWmp0n2ZOcds+1SgMSdros4NlyOKOGtbq+0DvQaJReH6xCAAAQgYFuBvCLThdD3d00wUyp5PLeZczteOL+35E4K1mZmlwLkM2VrJ0pIgFRS/3v1ttLaxNEOAhCAAAQqJrDrQs6a4Z8d+lWqF3suSLB5AfKauqsmK5R0kGO5ou/3kU4r/9sguX5wHQIQgAAErBPgBVryyJojz8kd20CpOTU/ZshZ60Ypv5VtCxClxHvKjnDCUg+pRL9/ps3A4a1qTbb1ZNAfBCAAAQhYJnAhqzC2w+K94vZn5f4hAqV55tzdzLIxRZb1Lh1t0wLkG/1XA4GqmkoN2cDf3e3gpO7fajjWx5YTQV8QgAAEIGCVAJ215fwE2d8GEeZm7sJBR6waoZxGtitAYz9V+/g27E0JUUkl+PeELs+3r6t70paTQF8QgAAEIGC9QLaxNLnhnF1vy/VAiPZA3sJeOXJxSq/brAB5TdreglXRelIDP9qyZq2vn2nzBUuIWmmCiIMABCAAAfsLrD18fd7Ydad2S41EGSE/f1HEXltlY5sCpHC/txNR4dNC/LS9bZU8+oEABCAAAdsIFJr4m+0W7Xv5RkGxSapHEzWdKooZmm6LUW1SgPwmb2/Dc1Tyx6T/O+dnuS2SRh8QgAAEIGB7gcTU3K8iVietleqZJUxJrnbPLkavFyqaQYULkJIfnaoIIZdm9/0Qy64rervQHgIQgID9BJQuy2bNbHLu0gHSuygoSLPCBcg3elt7gTKSu1j/8EybQcNa1ZqkIB+EQAACEIBAJQqczzRu6bh0n+Tbqn9+nDogntGTCj0FVagA1Zjyu3cp8eghZeXhxrIXZ/b9BqecVuInCkNDAAIQUCgg7hP3+trTr/505No1qSZELZzLmxtxSWG3DwyrUAFSsuXOLy+1f3hwWMDEiiSJthCAAAQg4DiBi1lFO9sv3hMjWYAIa8q7kBXP/DKGtzYzqwuQ79u/+QpuXl2lBhZ3uz49red3birWz9oE0Q4CEIAABBwrQCmlr68787LsU5DAns9bPEDycDvJImbttHyiYztSytaQar/hlY6P9mvs97q1Y6AdBCAAAQhUjkBaTnF8m0UJCyQLCKXmPA91vLUnp1r1BOQ/cbPO7KHuLpWYeMz20ahe3+Dpp3I+PBgVAhCAQAUF6KQ/ksd9vjf9slQ/LDGfzV04JNWasawqQEpWvm16tcOoXo38X7EmKbSBAAQgAIHKF7iSW7yn1cKEOZIFSKDFuYsH7WIYInmu0IP6sLgA1Rwf51Xibe4plVBoDQ/tgXe6f6vmiK7yCZEBBCAAAQhYKaBoo1KTij1ZNG/AVUvHsLgA+UZubSewpLbUQLGvdXqiWwPfFyxNBvEQgAAEIOBcAtcMxfubz0+YLZUVZRhj/qJBCZZmblEBCtIneRQU5fSSGqSen1ZzZHKPH9Uc62VpMoiHAAQgAAHnE5gde37C8rjU81KZCbxwpGBJxE1LsreoAHlN2dacJUyI1AB/vNxhZJ8m/mMtSQKxEIAABCDgvAJKVsQxvJBrWBKx35JZKC9A+jiVTzHfl1LKlTeAm1pF0mb1/t5dzQZYkgRiIQABCEDAeQXE3wU98+2xZzeduXVLKktVoWlf9qqhBqUzUVyAfCbHNqQcGyZVJlrqAAAgAElEQVTV8VdPte4zsk3tqUoHRxwEIAABCFQNgVMZBb/2WJ64RipbjmGu5SwadELpjBQXIN/IrX0ElmilOr6i7/OJTqtuqHRwxEEAAhCAQNUQEHfK7rEs8YnkTGNReRkTgdI8z+C/GX3LUiWzUlSAPCPj6nCsua1Uh3OGNmn9Zu/6i5UMihgIQAACEKh6ArsvZH8+7LPD6yUzJ/wFw8KHJBcs3G6vqADppu7sygi8r9SgZ6b11gfpNN2qHikyhgAEIAABJQJFZuFW2HvxzxtMfLkbkJYd1RAzME5Jf7IFqKY+zqukSPqHp/9pW6vOl0+2+YphGNn+lCSFGAhAAAIQcE6B347dXPTCT8clC4yZ0hOFMYMlj3MQZydbMLyitrRkGa6uFEXSpB5vNqnpMdQ5uZAVBCAAAQjYSsBQzF+op497Q7I/yuQZYgYlyo0pXYBGr+N8Gvn3k1p63bW+Trf19S7r5AbCdQhAAAIQqB4CK3elRc7cnCK52k1DC/feink0X2rGkgXIL2pbCM8wzaU6+Ou1TmN6NPB9qXqwYhYQgAAEICAncDmnaHfrRXvmScUJZnKlYOnA01YXIO/IrT0JS8rdUkdFCEmf0088bruWXMK4DgEIQAAC1UOAMox56CeHntqbllPuj04JIXzehew4qRNTy30C8n07zldwM0ueeLp4eNOOY3vWk6yC1YMbs4AABCAAgbsF9l7M/WrImqS1UioqajqVHTM0vbyYcguQ17TYVizPBkt1fjI6fGY9X63k0Qy4ZRCAAAQgUP0ECk38zXqz/n7eTGn55wDJLEZ4cAEavY7ThfoNlCIb0CTA778vtfuRECK7kq760WNGEIAABCCwZs+V6ZEbzx6SktBQ9723YsIfuBjhgcXD/Z0dwWqN0Eqq023juzzZJUT3PG4BBCAAAQi4poCSE1Mp5VLzY/qffZDQAwuQLnp7Z4ZS//JIsfjANT9smDUEIACBuwXEXbKHrj78uNRiBJbypbkxDz3wh6v3F6B39rrrNMbeUszLH2ve+cVuwZLnhOM2QQACEIBA9RdITM39JmJ10k+SMy3lDxqWPZT975j7CpAuektjhnKNpDrDvm/V/0OFGUIAAhBQIqBkMYLAcOkFi/qfki1AXlGxvVmGdS9v4I51fb12vNFpHSEMqyQ5xEAAAhCAQPUWWLU7bcqMP1OOlzdLQqk5L2bwDskC5Pv2b76Cm5fkb39+ebH90MFNA96s3pyYHQQgAAEIKBU4l2nc1Hnpvg+l4vniwqPGFY/euDvmnldw3lP+akqIqoFUJ+dn9l5Y01PTTmliiIMABCAAgeotYOJpfp0ZO8dI/SaIZfiM3EUPHSu3AHlFbu3DSpx6Kr5+2zmh0y9KdtGu3tyYHQQgAAEI3C3w4e7LUdP/PHdPgbmn2Ihb82gTdjJ6vXD7n995AvLXJ+rMRfndpUjXv9B+2KBmARPADgEIQAACELhb4NwN45+dl+1bJaUi8MKRgiURN+8rQN5Tt4cRgTaUfP02o3dMTS9NG7BDAAIQgAAE7hYQX8OFvB/3eGGJcOcJ599CPMNcMy4adOcYhztPQHKv3/o28vX7/dVOP+L1Gz50EIAABCDwIIFPEi5HR286d7Q8nX9Www3ayTCkbP+4sgJUY8rv3qXEo4cU6a8vtR8+ICxA+hQ83BMIQAACEHBZgXM3jJs7L9u3UgqAsiQpf8HArDsFyGdybEPKsWFSjS7O7L0kwFMjuT+cy6pj4hCAAAQgwCh5DSew5ErBgn8Oqit7AvKZsrUTJSSgPL9BTQP817/YXnz9hj8QgAAEIACBcgVkX8MRwZS3MGLnPwVIr2d9CsMHUELL3dng5+fbDhnSvOZbMIcABCAAAQhICZy+XrCh+4rE1ZJK/9sbjnhP3R5ABNpJssPo8FnBvlrJ74hwSyAAAQhAAAKFpcLVwFk7X5aSEChzuSBm0BmxAEkuv/ZwY9n02f1+41jiBloIQAACEICAnMDYn0+/uPbotevlxbGEKcldOOhvsQB1JwLVlRc4f2hYuzd6hyyUGxDXIQABCEAAAqLAzpSsT0Z8ceR3KQ1CtAeILmpbhFTQnre6vtoq0Ps/YIUABCAAAQgoEcgwlB5sOn/XTLnXcLIF6Np7/dZ4unEhSgZFDAQgAAEIQECg1NRs3p6RNwqKTVKv4SQLUESzGgHrXmj3AzghAAEIQAAClgh8kXhl5rsbzh6UfA0n9Qruvy+1HzYwDJuPWoKOWAhAAAIQYJgzNwp+77Ys8ROrC9CZaeHvBem0kgfUARoCEIAABCDwb4HCUv564Ky4F60uQNnzB/yO5df4YEEAAhCAgDUCcsuxy/0OaPrg0OZT+ocus2ZQtIEABCAAAQhsOnXzg6e/O761PIlyC9DmcZ1G9Wzo+woIIQABCEAAAtYInM80xnZcuq/cB5lyC9DpqeH6YB9tN2sGRRsIQAACEICAsYRPD5odV+6DTLkF6Na8AevUHCl3hwTQQgACEIAABOQEhnxyaMzetBzDg+IeWIBe7Fo3ZPmIZmvkOsZ1CEAAAhCAgJTA90nX3ntj/el9igsQjl/ABwoCEIAABGwhcOJ6wfrwFYmfKy5ARyJ7TA4N8Bhoi8HRBwQgAAEIuK5AttF0puGc+HcUF6CM9/t/5a5hA12XDDOHAAQgAAFbCFCGMbdelDDySk5x6b/7u+87oK71dbqtr3dZZ4uB0QcEIAABCEBg+d+XImdvuXBCtgB9Orpl+BMdA2eADAIQgAAEIGALgb2puV8OWZ1034PNfU9Af0/s8kL7YN0TthgUfUAAAhCAAATScorj2yxKWCD7BJQ8Lfz9QJ22C8ggAAEIQAACthAwlvBXgmbHvSpbgDLm9v/eXcXWsMWg6AMCEIAABCBAKaWN5yQMv1VYYr5b455XcG0Dvb12vdV1PbggAAEIQAACthR4/6+UN5fGp50rtwDNezis7YReIYtsOSj6ggAEIAABCGw+c2vZk98cjS23AP3+aocRfRv5jwMVBCAAAQhAwJYCDzoh9Z5XcEcie0wKDfAYZMtB0RcEIAABCEAgy2g6ETonPrLcJ6Ar+n4f6bRcI1BBAAIQgAAEbCnAC7TYf9qOxx5YgNzUKnJjTt+NhGFUthwUfUEAAhCAAAREgee+O/bc76cyb97WuPMK7pUedUOWPoIjGPAxgQAEIAAB+wh8lXh15tsbzhy8rwB9NKpFt2c6BentMyx6hQAEIAABVxfYmZL1yYgvjvx+XwHa8ErHR/s19nvd1YEwfwhAAAIQsI/Ayev5v/Zcsf/OYad3XsHtfbvb2JZ1vEbaZ1j0CgEIQAACri5wJbd4T6uFCXPuewI6HR0+K9hX28PVgTB/CEAAAhCwj0Bekel8yHvxE+4rQFiCbR9w9AoBCEAAAv8ImHiaX2P6jtH3FaCs+QN+VbHEA1AQgAAEIAABewm0WpTwyO3TUcu+A8ImpPaiRr8QgAAEIHC3QPTGlNc+2ZOWKv6zsgI0sVdIo7kPh30EJghAAAIQgIA9Bb49kK6f+Gty4p0CtPrxFj2ebB80y56Dom8IQAACEIDA3b8FKnsC+uPlDiP7NPEfCxoIQAACEICAPQXu/i1QWQFKeKvbK60DvUbZc1D0DQEIQAACEEjNKopvu3jPgjuv4HAMAz4UEIAABCDgCIGbBaVHmszdNfVOAUqeFv5+oE7bxRGDYwwIQAACEHBdAUMxf6GePu6NOwUodXaf5X7u6mauS4KZQwACEICAIwSKzMKtOjN2PnOnAGW83/8rdw0b6IjBMQYEIAABCLiugECZUr+p2x+5U4CwC4LrfhgwcwhAAAKOFmi/ZO9jF28VFhP/6O0PZS0Y8JejE8B4EIAABCDgmgK3T0Yl//ny8JPrX2z/o2syYNYQgAAEIOBogdmx5ycsj0s9T6I3nnttwbAmnzg6AYwHAQhAAAKuKbBmz5XpkRvPHiIfxqdFvdE7ZKFrMmDWEIAABCDgaIHfjt1c9MJPx+PI90lX33u6I/aBc/QNwHgQgAAEXFVg+7msD//z5ZFN5Keka+8/0TFwpqtCYN4QgAAEIOBYgb0Xc78asiZprViA5jzRMXCGY4fHaBCAAAQg4KoCR9INP/X98MA35OdD1+Y+3iFwuqtCYN4QgAAEIOBYgdPXCzZ0X5G4GgXIse4YDQIQgIDLC5zPNMZ2XLpvGVl3JGPu6Ha18QTk8h8JAEAAAhBwjEBaTnF8m0UJC8gvR67NG9UucJpjhsUoEIAABCDg6gLXDcUHms1PmCUWoPmj2gWWnc2APxCAAAQgAAF7C2QWlB5vPHfXFBQge0ujfwhAAAIQuEcgr9h8LkT/95vkv8cy5o9sUxtPQPiAQAACEICAQwSMJfyVoNlxr5Jfj2YsGNG2drRDRsUgEIAABCDg8gK3D6XDTggu/1EAAAQgAAHHCpSYhZxaM3Y+Sb5OvDrr+a5B7zl2eIwGAQhAAAKuKlBo4m8Gzox7jqxOSJs6rmfIfFeFwLwhAAEIQMCxAsYS/mrQ7LiXyYr41Mlv9q6/2LHDYzQIQAACEHBVgfwSPrXu7LjXyMLtl96KGtBguatCYN4QgAAEIOBYgbxiU0qIPn4imbUl5Y33Ihp/6NjhMRoEIAABCLiqQHah6XTD9+PfJZN+OzN2yWPNPnVVCMwbAhCAAAQcK5BZUHqs8dxdUeS1tSde+mRMqy8cOzxGgwAEIAABVxXIMJQmNZ2/awZ59tujz377bNtvXRUC84YABCAAAccKXM0r3tdiQcJ7ZMTnh5/49eX2Pzl2eIwGAQhAAAKuKnA5p3hX60UJ80nPZftGJrzd7b+uCoF5QwACEICAYwUuZhVub7947xJSc0bcQzfe77OZEEIcmwJGgwAEIAABVxQ4fb3gt+4rEj8luqhtEZnz+q/TcKzOFSEwZwhAAAIQcKxAYmruNxGrk34qK0DX3uv3macbV8+xKWA0CEAAAhBwRYGtZ7NWjv7qyOayAnRpVp+l/h7qlq4IgTlDAAIQgIBjBX4+dH3uuF9OJZQVoNNTw2cH+2i7OzYFjAYBCEAAAq4osHJXWuTMzSknygrQ4cge7zQK8IhwRQjMGQIQgAAEHCsQ+Xvya2v2paeWFaDdE7u+0ibYe5RjU8BoEIAABCDgigIjvzjy5I6UrJyyArR5XKfRPRv6vuyKEJgzBCAAAQg4ViBg6o4hZkppWQH66fl2EUOb13jHsSlgNAhAAAIQcDUBs0CNAdN2/Eecd1kB+mhUi+7PdAqa7WoQmC8EIAABCDhWoLCUvx44K+7FOwVoSv+GTacPbrTCsWlgNAhAAAIQcDWBLGPpydA5uybfKUC9G/r7bhzX4WdXg8B8IQABCEDAsQIXs4p2tF+8Z/GdAiT+j+z5A/7gWKJxbCoYDQIQgAAEXEng0JW8H/t/dLDsCKCy74DE/3HtvX5rPN24EFeCwFwhAAEIQMCxAptO3fzg6e+Ob72nAJ2d1ntOHZ2ms2NTwWgQgAAEIOBKAh/uvhw1/c9zx+4pQAcndZ8QVtNzmCtBYK4QgAAEIOBYgRd+PP78b8dv3rinAOHHqI69CRgNAhCAgCsKBM7eObSwRBDuKUBfPNGy96h2gdNcEQRzhgAEIAAB+wsUmvibgTPjnrs90p1FCPgtkP3xMQIEIAABVxbILCg93njurin3FSD8FsiVPxaYOwQgAAH7C1zMLNzWfunepfcVIPEfZM8fsIFjidb+aWAECEAAAhBwNYEDlw3fDPr4wE8PLECXZvZe7u+paeZqKJgvBCAAAQjYX+D7pGvvvbH+9L4HFqCD73R/M6y251D7p4ERIAABCEDA1QTuXoItzv3OIgTx/6x/of2wQc0CJrgaCuYLAQhAAAL2FeAFWuI/bcejd49yTwGaMTC0ReTA0A/smwZ6hwAEIAABVxO4exfsB76CC63hoT0yuccGV4PBfCEAAQhAwL4CyTcK/ui6LPHjcp+AxAsZ7/f/yl3DBto3FfQOAQhAAAKuJLD5zK1lT35zNFayAJ2KCp9V10/bw5VgMFcIQAACELCvwPt/pby5ND7tnGQB2j6+0zOdQ3yfsW8q6B0CEIAABFxFgFJKG+r/Hp5TwpslC9DHo1v0eLpj0CxXgcE8IQABCEDAvgLGEv5y0Oy4sf8e5Z5VcOLFkW3q1PrqqVZlp9XhDwQgAAEIQKCiAqk5RXFtF+1ZJFuAxIDMef3XaThWV9FB0R4CEIAABCCw41zWRyO/PLJRUQE6EdVzeoifey+wQQACEIAABCoqMO3Ps+M/2n3loqIC9Pur7R/r2yjgtYoOivYQgAAEIODaAmaBFgXNjh9ZYjJTRQXo3T4Nm8we0miVa7Nh9hCAAAQgUFGBDENpUtP5u2Y8qJ/7FiGIQW5qFbn+Xp/fOZZoKjo42kMAAhCAgOsKJKbmfhOxOunOEQx3SzywAIkBKTN6L6zlpWnnumyYOQQgAAEIVFRg5a60yJmbU04ofgISA3eM7/JMpxAdfpBaUX20hwAEIOCiApRh+Bbz4kdcyzeVWlSAYoaHdRjXM2S+i7ph2hCAAAQgUEGBbGNpcsM5u94ur5tyX8HV89NqTkzp+TshhFQwBzSHAAQgAAEXFDhxvWB9+IrEzy0uQGKDy/q+K320qjAXdMOUIQABCECgggLfHkjXT/w1OdGqAvT3hC7Pt6+re7KCOaA5BCAAAQi4mACljNBu8Z4RqdlFJVYVoJmDQltOHhC61MXcMF0IQAACEKigwM2C0iNN5u6aKtVNud8BiY1UhJAb8/qvV7HEs4K5oDkEIAABCLiQQHxK9ppHvjj8q9UFSGx4PCp8an0/bR8XcsNUIQABCECgggITfz3zyrcHrqaX1w0VSCHxid4+kFLKlRf0/TNtBg5vVWtyBXNBcwhAAAIQcBGBYrOQVXvGzqelpitQ5jLxidzRgbJCzfICwxv4+/z5Woe1LuKGaUIAAhCAQAUFkm8U/NF1WeLHkgWINR0m/u/G1jOr2RZSgZf1fVb5aNVNKpgTmkMAAhCAgAsIfJV4debbG84cLG+qhBIhzyNhB2H0cVpdkVnyO56db3R+rmM9n6dcwA1ThAAEIACBCggIlJqbzEl47FZhibncAkS4W3kL+x8q2+XAOyq2B2FY7/KCpw8ObT6lf+iyCuSEphCAAAQg4AICGYbSg03n75opNVXWzCbnLh2QVlaAdJFbmzAsCZVqkDmv/1oNx/q4gB+mCAEIQAACVgpsPZe1avSXR/6Uau7OCwk3lkQYywqQ79u/+QpuXl2lGhyc1H1CWE3PYVbmhGYQgAAEIFD9BWj/D5NGH0rPLShvqoJAiwsWD44Xr9/ZaNR3yvZ+AqHlHkA37+GwthN6hSyq/n6YIQQgAAEIWCOQaSw92njOrmjJtgK9aFg8OOWeAuQ1aXsLVkXrlddQ3BUhY27/dWqOlPtdkTUJow0EIAABCFQPga1ns1aO/urIZqnZqNxN+7L1Qw33FCCdfos/U8R1lmq4/53uE5rVxmu46vFRwSwgAAEI2E5A3Hx0wEdJY5S+frunADEMJT7RW/tRyqrLS2nuw03aTOxVP8Z2KaMnCEAAAhCoDgI3C0oPN5m7a5rUXCjlUvNj+p+9HXPPYXNeUVtasgxXV+o13LU5/X50U7F+1QEMc4AABCAAAdsI/HXm1vInvjm6Rao3tqRgf+7yEbkPLEDeU7cHEIF2knkN90az2p7DbZMyeoEABCAAgaouoOT1GyvQ4tz/rX57YAEqew03ZVt/SoiqPJD3HmrU+u2+DRdXdTDkDwEIQAACthHIMJQcajp/93Tp12/m1PyYIXdev4mx97yCE/8BXsPZ5oagFwhAAAKuIvDnqZvLnvrueKzUfDXUfe+tmPD8u2PuK0A+0Zv8KHXrItXR7oldX2kT7D3KVXAxTwhAAAIQeLAAL9CSDkv2jpE6epuytCB/weA9/+7hvgIkBvhGbu0jsERbHvjINnVqffVUq29xQyAAAQhAwLUFzmcaYzsu3Se5VyjhhXN5SyIuKSpASvaGS5nRe2EtL00716bH7CEAAQi4tsD7f6W8uTQ+7ZyUgsFdFc/o+xUrKkDMO3vddRpjb6kOP3+ida/R7WpLfunk2rcFs4cABCBQvQXyS/i0urPjxknOkpBsw8KBDzwb6IGv4MTOdFO2dWMIU+7u135unOrcrD4/ajhWV72JMTsIQAACEHiQwJbkzJWPf31Mcusdk4o9WTRvwNUHtS+3APlFbQvhGaa5FPuuiV1eahusG4NbAwEIQAACriWgZPEB4Xk+zytiJ6MngkUFiNHHqXwK+X6UULY81v8tRvjmQcu5XetWYLYQgAAEXEvg3A3jn52X7VslNWuBMpcLYgadKS+m3CcgsYFn1LbWHMMESQ2QMqP3/Fpemg6uRY/ZQgACEHBtgckbksd9lpieJqXg5q7ak6nvV+7ZQJIFyPftOF/BzSx5UN2no1uGP9ExcIZr3wrMHgIQgIDrCOQUmZIbvBf/tuSMeSHXsCRiv1SMZAESG3pHbu1JWOIl1cmNuf1/0KrYANfhx0whAAEIuK7AHydvLn72++M7pATMlJ4ojBl8rUIFSMlihM3jOo3u2dD3Zde9HZg5BCAAAdcQKOWF3Eb6+KcNJp4vb8aEUnOex944Rq9/4OKD2+1kn4CY0es4n0b+/SilXHmDNavp6b73nW4/cyxxc41bgFlCAAIQcE2Bvam5Xw5ZnbROavaUJZfyFwyU/HGq2F6+AIkblMoc1y12tO+tbq+1CPR6zDVvCWYNAQhAoPoL8AIt7bEs8fHkTGOR1GwNhaa/mVVDS+REFBWg2pNjPYs4Nlyqs2HNa9T4/rm23xFCFPUplxiuQwACEICAcwmcvl6wofuKxNVSWbEMn5G76KFjSjJXXCx8omM7UsrWkOr0RFTP6SF+7r2UDIwYCEAAAhCoOgKUUvrU98ee2XzqVpZkAfrXqadSsYoLkPekuBpEZe4o1VnUgNBm0waFLq86pMgUAhCAAASUCFzOKd7VelHCfKlYygj5+Ysi9irpT4xRXIDEYK+o2N4sw7pLdX5pVp+l/h7qlkoTQBwEIAABCDi/wNRNKa9/nJB235EKd2fOC6pjxsX9MpTOxqIC5P9ubD2zmm0h1fnqx1v0eLJ90CylCSAOAhCAAAScWyDLWHoydM6uyZKv3gRanLt4cLwlM7GoADF6yvoU7+xLqaCWGuT6+/2/8NCwwZYkglgIQAACEHBOgW/2X5v95m+nJXc1YM1scu7SAZJb8/x7dpYVIIZhfCJ3NKKs0FiK6ZsnW/V/rG2dKc5JiawgAAEIQECpgKGYv1hPHzdeKp4QwZSnHfx3ebtel9fW4gJUtkt2QUlfynHl/jDVTa0iF6f3+tRLy4UonSTiIAABCEDA+QQ+T7wyY9KGs0mSmRH+gmHhQ+ctzd7yAiQeVhe5tQnDklCpwb54omXvUe0Cp1maEOIhAAEIQMA5BHKKTGcbvBf/lvTTD+Hzsi/EM2vGmSzN2qoCVPYUVMz3ldqeR0UISZvdF09Blt4RxEMAAhBwEoGPdl2Onrb53FGpdCgrpOUviEi2JmXrCpC4S/aUv5oSomogNejHo1v0eLojVsRZc2PQBgIQgEBlCmQZTSdC58RHSj79CJTmFZvjlWy786B+rC5AjH6dxqfQv4/UianigJdn9/nIx13dqDIhMTYEIAABCFgmMG/rhbdidl46K9VKYPj0gkUPnbKs5/+Ptr4AlT0F7WxKCC/5FLRiRPMuL3QNft/aBNEOAhCAAAQcK3CjoPRQ2Nxd02WffjyD/2b0LUutza5CBYgZm6T28c/tI/VdkJjYpZm9l/t7appZmyTaQQACEICA4wSm/Xl2/Ee7r1yUGpGahbT8pdZ993O734oVIHFFXHRcY4aaJV+xzX24SZuJverHOI4PI0EAAhCAgDUCV3OL97ZYmCD51ooQceWbbzyzppPFK9/uzqnCBahsRVyhqQ8lRCU12dPR4bOCfbU9rAFBGwhAAAIQsL8AZRjzs98ee3Hj6cxMydEEetGweHBKRTOqeAESd0eI3h5KKW0ilcyjLWvW+vqZNl+whEhu41PRCaE9BCAAAQhYJ3DkquHnvqsOfC3V+p/jttXxjL6f2bpR/r+VTQqQuEecb+GOPgKhGqmEdr7R+bmO9XyeqmjSaA8BCEAAArYVKDYL2V0/2PdianaR5EmmhBfO5S2JkNwVW2lmtilADMP4RW0L4RmmudTAtb206uPRPb7Rqlh/pQkiDgIQgAAE7C+w/uj1+S//fGqX1EisuOO156Ddlu75Vl6fNitADEOJ99RtPYhAvKQm8PkTrXuNbldbcnmf/akxAgQgAAEI3BbILjSdavh+/CQ5ETOlJwpjBl+Ti1N63YYFSPwuaLcfpcVd5Aa/OLPP4gBPdWu5OFyHAAQgAAH7ClDKCG//dmbc1weuXpEaibK0IH/B4D22zMamBUhMzDd6W3uBMrWkknylR92QJcObrSaEYW05GfQFAQhAAAKWCZy+nv979xX7P5FrRYj2QN7CXjlycZZct3kBYt5Z5+6j8u1FWSLZ9763ur7eItD7UUuSRSwEIAABCNhOoJQXDL2W738+OdNYJNUrEdjMvMUDDttu5H96sn0BErfombo9jAi0oVSyTfw93fe82/VLNxXrZ+tJoT8IQAACEJAX+OPkzcXPfn98h1ykW75qT+bH/Qrk4iy9bpcCxIxex/k28uslUMZNKqFPR7fs+UTHwJmWJo14CEAAAhComICS3a7FESg1p+bHDJHclNTaTOxTgBiG8Zi2JVDFc23kEjs9NXx2sI+2u1wcrkMAAhCAgG0EeIGWvvzziVd/O37zhlSPLGFKcrUDd9lq2fW/x7JbARIH0k2O7cpwrK/UBAc0CfD75aV2X3KEuNuGFr1AAAIQgICUwO4LOZ8N++zQf+WUeKH0mHHxwxlycdZet2sBqj051rOYkJ5yCxLWv9B+2GQ1cbMAABrKSURBVKBmAROsnQTaQQACEICAMoG8ItOFZgt3TywsEQTJFoRkGxYOPKisV+ui7FqAxJS8390eRtTSCxLE47tTZvT+wN9TLbmTgnVTRCsIQAACEBAFxN/8RP6e/PpnielpUiJEPOnU7LWbWdZDcnVcRVXtXoDEBQleDXzDWZZopZJ9rktw3ZUjm39KGIar6KTQHgIQgAAE7hc4fjX/l16r9n8ha0P4C4aFD52XjatggP0LEMMwXlM312QFdQe5XHeO7/JsxxDd03JxuA4BCEAAApYJFJmEG50/2PvqlZxiyRNM7bHjQXmZOqQAiYP7Rm5tJ7CkthzZVX2/NV5aLkQuDtchAAEIQEC5wKrdaVNm/JlyXPLVG2GpWnDbdysmPF95z9ZHOqwAMRM3u/l4uvWkVJA8D2h8eP2G84c1+RCv4qy/qWgJAQhA4G6BUxkFv/ZYnrhGVsVBr95u5+G4AsQwjP+UuLpmYm4ph7B5XKfRPRv6viwXh+sQgAAEICAtYCzhr7ZZtHfcrcISyQPkKMMY8xcN3MMwhDrK1KEFSJyUbmpsV0aQ/m1Q2aq4mb2X+nuoWzgKAuNAAAIQqG4CAqXmqD/OTlizLz1V8tWbQKmaeDjs1VulPAGVDTp2o4fOT9tL7kaLR3h/+XSb1SqWeMjF4joEIAABCNwvEJ+SveaRLw7/KmdDBPZ83uIBF+TibH3d4U9A4gR8Jsc2pBwbJjeZr59s029E21pRcnG4DgEIQAAC9woo3euNYblcw4L++yvDr1IKUNmrOAXb9IhxJ6LCp4X4aXtXBg7GhAAEIFAVBUy8UPD418de3ZGSJXl+D6GCkGfyTrD3D07LM6y0AsTo47Q+xXw4pVTyh6cta3t67JzY9XOtivWvih8E5AwBCEDA0QJf7786663fzhyQG1dFVaeyY/qly8XZ63rlFSCGYdyn7whWm4VWcpObM7RJ6zd7118sF4frEIAABFxd4GJW4db2i/d+IOdACHcrb2H/Q3Jx9rxeqQVInJiSI7zFuNjXOj3erYHvi/bEQN8QgAAEqrKAodiU2mvlgbdSs4tKpOZBiGDK0+YlMPoxkrsi2Nui0gsQM/ZTta9vo3CBUI3cZJOnhb8fqNN2kYvDdQhAAAKuJmAWqPGlH46//vupzJtycxdY0+GCBUMz5eLsfb3yC5C4IOGdLf6MhussN1nxGO/4t7qs9HTj6snF4joEIAABVxGglNJP91yZFrXp3BG5OVOzkJa/NCJZLs4R152iAIkT9Ync0YiyQmO5ST/eLijwk8ebf4wD7OSkcB0CEHAVgT2Xcr8Y+mnSL3LzpYyQn+++L5HR66XPApLryEbXnaYAifPRRW/vzFAqu9ptxYjmXV7oGvwewzBOlb+N7gm6gQAEIKBY4Epu8Z5WCxPmyDUghPB5Jdl7mGVj7HrGj1wed193rr/AxyapfX1vhQuEk/0+CEc3WHKbEQsBCFRHAWMJf6XHisQJcosOxLmbKT1RGDP4mjM5OFcBElfF6eN8hSJzVzkkcb+4M9N7za/lpWkvF4vrEIAABKqbgLjoYPy6MxPWHr12XW5uHMNcy1k06IRcnKOvO10BEgF8o/9qIFBVUzmM1nW8PGNf7ywuSgiWi8V1CEAAAtVJYM2eK9MjN56V/R0PZdj8/ItZ+5lfxvDONn+nLEBlRUjhAXYj2tSqvebxVqs0HKtzNlzkAwEIQMAeAptO3lz69PfHt8n1TSg153mo9zD6fsVysZVx3WkLEDN6Hecd6tedMIynHMykPvXDpkc0XsKxRPa7I7m+cB0CEICAMwscv5r/S69V+7+Qy5EQlgqEHspfMDBLLrayrjtvARJFxm708PF1604JUckBrRzRoutzXQL1hBDnnpPcRHAdAhCAQDkC6TnFe9vG7JljplT20DiiFs7lzY245MyYTv+XtffU7QFEoJ2UIP7+aocRfRv5j1MSixgIQAACVUkg21ia3Hnp/slyJ5uKc2IFeiN38eCjzj4/py9AIqBP9PZQSmkTJZgHJ3WfEFbTc5iSWMRAAAIQqAoChaX8tWFrjrx5KD23QC7fsh+bXsxzykUH/869ShQgMWmlixLc1CpyNLKbPkinlV3KLXcjcR0CEIBAZQuU8oJh3NrTE349niG7xxtL+dJcj3p7GH3LSt1kVKlZlSlAjF7P6kq6d2YE1lducvX8tJo9b3Vb4qNVyZ66KtcXrkMAAhCoLAFeoKXvb7vw7vK41PNyOYg7HagF4/5bMY/my8U6y/WqU4BEsbGfqr38GnRnGdZdDrBrfZ3ut5c6LsNvhOSkcB0CEHBGAcow/KcJl2co2WCUEEoFwjr1ircHGVetAsQwTJA+ycNYnNWNUlYt96GJaFYj4Jtn2ix3V7E15WJxHQIQgICzCIi7W/94+Pqc8b+c3qskJ2fcZkdJ3lWuAImTUrpdjxg7ql3twI9GtVyiVbEBSkAQAwEIQKCSBegfJ28uefb74zsU5SHQi4bFg1MUxTpZUJUsQKKh57TttTmetlPi+WznoOBljzVfpuYIdktQAoYYCECg0gT+OpO54olvjv2lJAGeYa4ZnXCPNyW5izFVtgCJybu/syNYrRFaKZnsG73qhb4/JGypiiWy3x8p6Q8xEIAABGwtsPtC9ufDPju8XlG/ZpJtWDogiWGI7I9SFfVXCUFVugCVvY6btKO+oBKaKbGbMTC0xbv9Gy7gWOKmJB4xEIAABBwlcOSq4ee+qw58rWQ8yhJD/vnsA864waiS/G/HVPkCJE5EF7m1CcOSUCUTn/twkzZvhIfMZxVs76OkP8RAAAIQqKjA+czCvzou3btCST9UIIX5eb6JzJpOJiXxzhxTLQqQCOw1ZVtzljAhSrA/eKxp55e71ZM9QVBJX4iBAAQgUBGB5BvGTV2X7ftQSR8sJaW5puxEZzrVVEne5cVUmwIkTtAzaltrjmGClIDoH2rS6s3eIXM5lmiVxCMGAhCAgK0FLHntRohg0pqZ/TeWRBhtnUdl9VetCpCI6Bu1pa3AcHWUgL7bp2GTaYND52F1nBItxEAAArYU2HEu6+ORXx75Q0mfYvFRC8UHq9IuB4rmpSSoasVQ4hu9vZ1AmVpK8n6qQ53gZSNbxOB3Qkq0EAMBCNhAgG46efMDJQfKiWOJh8qpmaID1a34lM3NBphO2AUlPpE721NWULQDwqMta9b69PHWMe4aVtGTkxNOGClBAAJVQIAyjHntoesLxv1yao+SdAnP81yJcCB71VCDkviqFlNNC9A/t8FnytZOlBBFOyD0bujv+9PzbWO8tJyihQxV7UYjXwhAoHIFxI1FP9lzZeb0P88dU5KJWHyIuSgpd/mIXCXxVTGmWhcgRk9ZXfGOjgyl/kpuTttAb6+N4zos8NGqFZ09pKRPxEAAAhAwC7Ro0faL0TE7L51VoiHubE2KuaTc5f2qbfGpxq/g7rrFo9dxuoYBHRki+Cm58Q383d22je+sr+Wlaa8kHjEQgAAEpARKzELO9E3noj9LTE9TIiU++bAcdzBn0aA8JfFVOaZ6PwHdvjMWFiEPN5bd/3b3qSF+7r2q8s1F7hCAQOUKGEv49LE/n4jedObWLSWZuFLxcY0nICuLkNhs18QuL7UN1o1R8sFBDAQgAIG7BfKKzeceXp009URGgaLf7Yir3VhCklzhyee2k2s8AVWgCK1/of2wQc0C3qi+KwbxlwYEIGBrgQxD6cF+q/bNuZZvUnQ0NiGsiTOWJFXX1W7l+bpWARIVRq/jfBrVaEcpX0Pph+6jUS26P90paDphGJXSNoiDAARcU+BCVmFs9+UHlpeYzIp2qWYJU6LWqpIy9f0KXE3M9QpQ2R2mxDdyW1uBJbWV3vA5Q5u0Hh8e8j6Oc1AqhjgIuJ7AocuGH/p/fOA7pTMv21jUkzvI6PsVK21TneJctAD9cwu9ora0ZBmurtIb+nrP+g30QxrN16pYRcu6lfaLOAhAoOoL/HXm1vInvjm6RelMyo5UyPJNqg67Wiud87/jXLoAiRi66C2NGco1UgoY3sDf5+tnWs2o6aVprbQN4iAAgeorIC6zXrLzkl7pb3zKJAjJNlzIPlzVz/Op6F11+QIkAvpFbQvhGaa5Ukw3tYr8Nbb9cx3r+TyBxQlK1RAHgeonkFlQeuKF70/OTUjNVvybHVagN3IXDz5a/TQsnxEK0P/MPKdtr60y820oYVmljIuGhbV/pUe9GSqWeCptgzgIQKBaCNBDV/J+GrLmyHdKFxv88+SjumBY2O98tRCwwSRQgO5C9Ndv1gmFbEeBcBqltuJGpqtGtZjt465W/BpPad+IgwAEnE/AxNP8L/ZdmR+16dwRpdkRSgQzLTlhXPxwhtI2rhCHAvTvuzxxs5u3h1tHwgjeSj8ANTzcVH+O6zCuWW3P4UrbIA4CEKh6AjlFprPj1596f/OpW1lKsxfP8mEpe8iVfmCq2EZpoEvFib8VaqBrS1lO0XEOt22+eKJlnxFt67zNEeLuUl6YLARcQOD09YIN3VckrrZkqpRhjPnuqiRXXWYtZ4UnIAkh7yk7mxLCN5BDvPv6yDZ1ai0b0XSGr7s6zJJ2iIUABJxToJQXcr89eHXJpA1nkyzJkAhsZl5q1jFXX+kmZYYCJPOJ8pocW4tTcW0opZzSD5+4menGlzs91bGe7ilCGMWLGpT2jzgIQMAxAhmG0qTnfjgasz/NYNmBcAK9aFg8OMUxWVbdUVCAFNy7IH2SR77xVkfCch4Kwu+ERPZvGPZuvwYzPNScouPBLekbsRCAgP0EeIGW7DyX/dmor49ssmQUQgXBTM1YbKAQDQVIIZS4h5xvI782AmUsKiZN/D3d173cdnxogMcgpUMhDgIQqDyBvCLTheiNZ+f/eDjjqiVZiHu6sUbTYVfbUNQSo3/HogBZqOcb/VcDgaqaWtiM+XR0y56j2td5R8USL0vbIh4CELC/AKWUHr+ev27YJ4e+NZh43qIRKZtj8Mg6yujHKNr92qK+q3EwCpAVN9f37ThfRm0SNzPVWtJ8QJMAv9WPt5yC01YtUUMsBOwvUGQWbn6y+8qi92JTTlkyGhEoZTj2fN7CgRctaYfYfwRQgKz9JIxNUvv4ZrelhARY2sUPz7YZ/FDzmmPxNGSpHOIhYFsB8annTIZxw5hvj351JafYoqcXgRGKNIX8Ubxys/6eoABZb1fW0idycyOGc2tEqWCRZd9Gvn6fPt7m3To6TecKpoDmEICAFQKFpcLVJTsuLFoan3bO0uYCw6UXXLyVjCXWlsrdG2/RX5oVG6r6ttbpt/izhaq2AqGKt/C5rSH+ePWR1rXf0HCsrvoKYWYQcB4ByjD80XTDulFfHvvhVmGJ2ZLMxGOzzSr2pHH+wBuWtEPsgwVQgGz1ydCv0/gU+7SmlFV80urtocUjHj4a3Xx8gwD3PrZKB/1AAAL3CxiKTanzt6Uu/GRPWqrFPiyXa3Ajx7CrgcVy5TZAAbKdZVlP/u/G1uM1XFNLfrh6O4WPRrXoNqZ94FsajvjZOC10BwGXFhAoNR1Iy/thxFeH1xWWCIKlGNRELuV/MCCFYYiiY7Yt7d9V41GA7HDny364WpLblgjU4tdqzWp6un/+VOunW9bxfIwlRGWH9NAlBFxK4GpeceKsv1I+XX/0xnVLJ85SUiqYzMcMyx7KtrQt4uUFUIDkjayOsPS01bsHGtWuduCcoU3HBek03axOAA0h4MICxhL+yhf701fO3JxywhoGQmlWnkfwcUbf0qLVcdaM5aptUIDsfOdrTEnwLiElrS053uHulBYOC2v3XOfgNzzduHp2ThXdQ6BaCJh4ath1Ifu7Z3449qc1r9vE4xNKS1Rni5YNsGgnhGqB5+BJoAA5BJwSnxlbGzClTGNLTly9nZq4uekPz7Qd3ivU71k1x2InBYfcMwxS1QTE1W3JNwo2vfrTyW9PZBQYrcmf48n1HK/sZOxoYI2e5W1QgCw3s77FO3vddeqi1gwRrFpk0DnE2/vD/7R6vmktz6HYZdv624CW1U/gZkHp0XlbL3z09YGrV6yZncCwRYSlp/IXDFR80Jw146DNvQIoQJXwifCfEleXZ0vDKGXV1gz/bOeg4KgBoS/V89X2tKY92kCgugjkFZtS1h7K+Dpy49lD1s6JUi4136NfCqMnFq+Os3ZMtPtHAAWosj4JY5PUXt65TTg1qWvpLgq3U57Up37Y673qv1rTS9O6sqaBcSFQGQLGEv7qX2dufjNu7endZkqtWhpNWWLQ5nEnMj/uV1AZc8CYKECV/hmoqY/zKikobclwrK+1ySwe3rTj4x3qvOjjrm5sbR9oB4GqIFBkErLiL2T98OJPJ7ZYs8Cg7L+6KTWzhKTkLBp0uSrMuTrniCcgJ7m7npFxddSMqamlO2zfTl9FCPn08Ra9hrao/byHhg12kmkhDQjYRMDECwUHLhvWvvjDyQ03CopN1nbKMnxGrrvhDBYZWCto23YoQLb1rFhvo9dxuka6hgzlGlWko19ebD+0VyO/p9xVlm8LVJFx0RYCthYQTyY9c6Ng0/h1p386dj3f6ldlVKAFxFM4Y9DjB6W2vkcV6Q8FqCJ69mqrj9P6lfJhPE8DrR1CXLq9akTz8P5Naozw91Q3t7YftINAZQgUlQrX91/J/SNqw9ktyZnGImtzoAxjFITS88bFD2dY2wfa2U8ABch+thXu2S9qm4+ZJy0IZ/mWPncPLi5WeK5b3ZH1/dx7EYbhKpwYOoCAnQQyC0qPxSbf2vDWf88kWru4QExNEGgxT8wXimKGXMX+bXa6WTboFgXIBoj27sJ9yua6bqy6sUAZt4qMFdGsRsDUQaGPtKrjPUTNEYv3qavI2GgLgfIExI1CU7OL4j7ac3n953vTK7QwQNzFgDDCxdyFQyzf7Rq3yOECKEAOJ7dyQL2e9S3uGsII6obWnDt096j1/LSamEea9esV6jfS242rb2VGaAaBCgkUm4Ws49cMm9/bfHFTwv+1d2W9bVRR+N6Z8cTxeGwnsbM5sd2VJt1EF5QuahNUhFqoioToAxIPCAn1jZcWCYmHEUJCVK1AQkWIf0ArQBSRqogobRpIKxVRSpOmSZs4q+3YdWxPvIw9cy+aIqQKuqTjGWds32f7nvOd71z709GcOScYTxZjDGKIEKCmRRu8B4SeZ9rxU4xfcrY4BogAFcdf6U+/cZZ2BhoCACoBrMO07A8PrO58/fnmg/662v00BZ95oV7pCSAey5kBdQV2RCxc7xuPXTh+fvSq1lbqhzmgEI4k5MQd8NlRzc+KypnTcsZOBKhcs/fudQvfkFhFYeDTsnvov2FvbrZzH72y7sBOn+sgX0MHypUWgtucDKjv74yExYunLk3+1Dsc02fcDQZJxsaPxIWulDmjJqiexgARoKcxZPbPhWGWl0IBSkHtelREarikKjJ70ssDn1rthEXpet9YvPfEj6PX9Kh2HkSOlUVEo8mlTw5Fy4MJgvJxDBABqpS7IfQzzpzigwj4i31G9C8lalX08eF1L21tdXTX1Vo2VApVJA5jGVBbqIfDS32nL09c0K3aUScYICVKc667pOIxNn+ltE4EqJRsl8KXgCmX2NsuU5YARUGrXi5f7XC7j+31dW/xOvY5rcx6vewSO5XBQCavzN+JpgfO3QgNnLkyM6FXVBA9mJsTsitoInLqZU0rFvTCQuzozwARIP05NYlFDLkTvU00ZvzFzJl7VDBHNnoaj+3x92xq5fc5rMVNbTAJWQSGBgayeRQej6avfHsrcvnz/uBdDSYee+TBKmyMZlM5eRp8cUjS0zaxZR4GiACZJxeGIXG//wOfQ1Y/TYEWLQvxngTszW3N3re7fPs3NHJ7iBgZlkLTGM4WUOReLP3r+VvRgU/7JkZ1B4ZBUgZ4OmP7LQwEgaxH0J1gcxkkAmSufBiLRjjLOnP1bVBB7VqHnj4J4OFOj+ed3b7dm1q4XW6O3UymLhibzhJZx4lsYXwsmh36/mbk6peDU5NG+FU3kUJ7PhgXDpGONiMINqlNIkAmTYyxsDDk3jvfSDOcDzC43ghfG5s424kXV7+wzefc5XXW7GAoyBnhh9jUnwGEQT4i5v78K5QeOjMwOXTpXmJRfy8AIICytAJmkqmGWfD1Ds0Tro3ARmyWhgEiQKXh2bRemo5f5NIU5aMBbtWrjftRwao7i/atre9qd1m3cjW0z7SEVCmwrIxioaR0cyi4OHiyb/L3YDxr2HMXCFFMgco0aaOu0sv2UNhEgMgd+IcBoZ9xiRmvwjBeCCjeSFp2+nj+re3tnVva7B1tTmtnvc3yHE3BoubcGYm30myrjWXJnHw3lJBuD0fSI+duhEYujur0cuhjyFKbChQazIm5+AyZWFBpN0p7PESAtHNXsSfVpgVJsXppmm7R652iJ5Glro441uVfs3eNq2ONx9bZaGc7bRa6sWIJLnFgeQUvLqSk21OJ3Mi1YPL2V7/OjBWz1G258CFGCEK8oMg1c+Lpnthyz5HvVQ8DRICqJ9caIsXQfvxnDwNhKwagEVOwZPdle5vL/toWz6qNzfZAu9MacPNswGFl/AwF7RoCqYojCsI5UZKn45lCcDYhBUfDS1O/jN8PGl3d/I9cik4wUmE+7mBDZDBoVVw9zUGW7A9FM0Jy0BwMCP0MlwZulpI9CCIPxpRlJYCpnXbd692+jiZuVYuDDdTZLO0OK+OjIaxdCTwr4VNtEhBzhenFjDwXFqXg2MLS5OBEauqbG/OhlcADIVSAAuM0K0fjFjYKhJ7cSuAgPsuPASJA5ZczUyB2Cf0uJaU0Ahp5oAmqkr2Bemf3Wpe3o9nu9dZZvQ02i9dVy7ZyNVRrOYqTKjLpvDKfzBTm45nC3FxKmhuPpucGJxbnS17RPOLGqQvfAKKigM1Hl2oO3gcCJO/smOKXWV4giACVV77MiVbot9ZngBvhghtD0GBkN50WAtRFfF3+uuZWB+ty2hiHs9bCcyzFcRbaZWVovpaleZaheAsNeStDNWjxsZwzkowWCzIWJUURczJKSTISM3lFXJKUVEpSxGRWFkOpXOKPWTHy3c3wwnJsluo7EFIYQ5iEGEUtKB2NnTwilso38VO5DBABqtzcrkxkGEPnB4MuBCUPQIrb6I66lQmyOrxCRVEgpGKSTEezzvtRIBzNV0fkJMpSMfA3Wm/lzclgA4MAAAAASUVORK5CYII="/>
          <p:cNvSpPr>
            <a:spLocks noChangeAspect="1" noChangeArrowheads="1"/>
          </p:cNvSpPr>
          <p:nvPr/>
        </p:nvSpPr>
        <p:spPr bwMode="auto">
          <a:xfrm>
            <a:off x="155575" y="-1897063"/>
            <a:ext cx="3952875" cy="3952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" name="Рисунок 27" descr="C:\Users\masho\Desktop\Новая папка\Логотип Управление.png"/>
          <p:cNvPicPr/>
          <p:nvPr/>
        </p:nvPicPr>
        <p:blipFill>
          <a:blip r:embed="rId8" cstate="print"/>
          <a:srcRect l="18129" t="6039" r="16764" b="14976"/>
          <a:stretch>
            <a:fillRect/>
          </a:stretch>
        </p:blipFill>
        <p:spPr bwMode="auto">
          <a:xfrm>
            <a:off x="1783473" y="213843"/>
            <a:ext cx="1264527" cy="9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ST7\Desktop\НОКО\кюар код наш.png"/>
          <p:cNvPicPr>
            <a:picLocks noChangeAspect="1" noChangeArrowheads="1"/>
          </p:cNvPicPr>
          <p:nvPr/>
        </p:nvPicPr>
        <p:blipFill>
          <a:blip r:embed="rId9" cstate="print"/>
          <a:srcRect l="9019" t="7958" r="8753" b="9549"/>
          <a:stretch>
            <a:fillRect/>
          </a:stretch>
        </p:blipFill>
        <p:spPr bwMode="auto">
          <a:xfrm>
            <a:off x="476250" y="1851568"/>
            <a:ext cx="1514474" cy="1519359"/>
          </a:xfrm>
          <a:prstGeom prst="rect">
            <a:avLst/>
          </a:prstGeom>
          <a:noFill/>
        </p:spPr>
      </p:pic>
      <p:pic>
        <p:nvPicPr>
          <p:cNvPr id="31" name="Рисунок 30" descr="C:\Users\ST7\Desktop\НОКО\готово\LogoMaker-1699983197894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52121" y="228600"/>
            <a:ext cx="12341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46</Words>
  <Application>Microsoft Office PowerPoint</Application>
  <DocSecurity>0</DocSecurity>
  <PresentationFormat>Лист A4 (210x297 мм)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ST7</cp:lastModifiedBy>
  <cp:revision>32</cp:revision>
  <dcterms:created xsi:type="dcterms:W3CDTF">2023-08-02T11:27:24Z</dcterms:created>
  <dcterms:modified xsi:type="dcterms:W3CDTF">2024-06-05T10:52:19Z</dcterms:modified>
  <dc:identifier/>
  <dc:language/>
  <cp:version/>
</cp:coreProperties>
</file>